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00" r:id="rId1"/>
  </p:sldMasterIdLst>
  <p:notesMasterIdLst>
    <p:notesMasterId r:id="rId105"/>
  </p:notesMasterIdLst>
  <p:sldIdLst>
    <p:sldId id="486" r:id="rId2"/>
    <p:sldId id="259" r:id="rId3"/>
    <p:sldId id="306" r:id="rId4"/>
    <p:sldId id="305" r:id="rId5"/>
    <p:sldId id="307" r:id="rId6"/>
    <p:sldId id="308" r:id="rId7"/>
    <p:sldId id="309" r:id="rId8"/>
    <p:sldId id="304" r:id="rId9"/>
    <p:sldId id="311" r:id="rId10"/>
    <p:sldId id="310" r:id="rId11"/>
    <p:sldId id="392" r:id="rId12"/>
    <p:sldId id="312" r:id="rId13"/>
    <p:sldId id="313" r:id="rId14"/>
    <p:sldId id="393" r:id="rId15"/>
    <p:sldId id="314" r:id="rId16"/>
    <p:sldId id="315" r:id="rId17"/>
    <p:sldId id="316" r:id="rId18"/>
    <p:sldId id="394" r:id="rId19"/>
    <p:sldId id="317" r:id="rId20"/>
    <p:sldId id="318" r:id="rId21"/>
    <p:sldId id="319" r:id="rId22"/>
    <p:sldId id="320" r:id="rId23"/>
    <p:sldId id="321" r:id="rId24"/>
    <p:sldId id="395" r:id="rId25"/>
    <p:sldId id="396" r:id="rId26"/>
    <p:sldId id="397" r:id="rId27"/>
    <p:sldId id="322" r:id="rId28"/>
    <p:sldId id="401" r:id="rId29"/>
    <p:sldId id="398" r:id="rId30"/>
    <p:sldId id="399" r:id="rId31"/>
    <p:sldId id="323" r:id="rId32"/>
    <p:sldId id="400" r:id="rId33"/>
    <p:sldId id="324" r:id="rId34"/>
    <p:sldId id="325" r:id="rId35"/>
    <p:sldId id="326" r:id="rId36"/>
    <p:sldId id="327" r:id="rId37"/>
    <p:sldId id="402" r:id="rId38"/>
    <p:sldId id="328" r:id="rId39"/>
    <p:sldId id="403" r:id="rId40"/>
    <p:sldId id="404" r:id="rId41"/>
    <p:sldId id="329" r:id="rId42"/>
    <p:sldId id="330" r:id="rId43"/>
    <p:sldId id="334" r:id="rId44"/>
    <p:sldId id="405" r:id="rId45"/>
    <p:sldId id="406" r:id="rId46"/>
    <p:sldId id="335" r:id="rId47"/>
    <p:sldId id="331" r:id="rId48"/>
    <p:sldId id="332" r:id="rId49"/>
    <p:sldId id="485" r:id="rId50"/>
    <p:sldId id="484" r:id="rId51"/>
    <p:sldId id="339" r:id="rId52"/>
    <p:sldId id="341" r:id="rId53"/>
    <p:sldId id="340" r:id="rId54"/>
    <p:sldId id="480"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8" r:id="rId69"/>
    <p:sldId id="429" r:id="rId70"/>
    <p:sldId id="430" r:id="rId71"/>
    <p:sldId id="431" r:id="rId72"/>
    <p:sldId id="407" r:id="rId73"/>
    <p:sldId id="432" r:id="rId74"/>
    <p:sldId id="433" r:id="rId75"/>
    <p:sldId id="434" r:id="rId76"/>
    <p:sldId id="435" r:id="rId77"/>
    <p:sldId id="436" r:id="rId78"/>
    <p:sldId id="437" r:id="rId79"/>
    <p:sldId id="438" r:id="rId80"/>
    <p:sldId id="472" r:id="rId81"/>
    <p:sldId id="471" r:id="rId82"/>
    <p:sldId id="439" r:id="rId83"/>
    <p:sldId id="474" r:id="rId84"/>
    <p:sldId id="473" r:id="rId85"/>
    <p:sldId id="440" r:id="rId86"/>
    <p:sldId id="477" r:id="rId87"/>
    <p:sldId id="476" r:id="rId88"/>
    <p:sldId id="475" r:id="rId89"/>
    <p:sldId id="441" r:id="rId90"/>
    <p:sldId id="442" r:id="rId91"/>
    <p:sldId id="443" r:id="rId92"/>
    <p:sldId id="444" r:id="rId93"/>
    <p:sldId id="445" r:id="rId94"/>
    <p:sldId id="479" r:id="rId95"/>
    <p:sldId id="478" r:id="rId96"/>
    <p:sldId id="446" r:id="rId97"/>
    <p:sldId id="481" r:id="rId98"/>
    <p:sldId id="482" r:id="rId99"/>
    <p:sldId id="337" r:id="rId100"/>
    <p:sldId id="483" r:id="rId101"/>
    <p:sldId id="338" r:id="rId102"/>
    <p:sldId id="353" r:id="rId103"/>
    <p:sldId id="48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6EFF5A-1709-4E64-B8FC-0F367000B46C}">
          <p14:sldIdLst>
            <p14:sldId id="486"/>
            <p14:sldId id="259"/>
            <p14:sldId id="306"/>
            <p14:sldId id="305"/>
            <p14:sldId id="307"/>
            <p14:sldId id="308"/>
            <p14:sldId id="309"/>
            <p14:sldId id="304"/>
            <p14:sldId id="311"/>
            <p14:sldId id="310"/>
            <p14:sldId id="392"/>
            <p14:sldId id="312"/>
            <p14:sldId id="313"/>
            <p14:sldId id="393"/>
            <p14:sldId id="314"/>
            <p14:sldId id="315"/>
            <p14:sldId id="316"/>
            <p14:sldId id="394"/>
            <p14:sldId id="317"/>
            <p14:sldId id="318"/>
            <p14:sldId id="319"/>
            <p14:sldId id="320"/>
            <p14:sldId id="321"/>
            <p14:sldId id="395"/>
            <p14:sldId id="396"/>
            <p14:sldId id="397"/>
            <p14:sldId id="322"/>
            <p14:sldId id="401"/>
            <p14:sldId id="398"/>
            <p14:sldId id="399"/>
            <p14:sldId id="323"/>
            <p14:sldId id="400"/>
            <p14:sldId id="324"/>
            <p14:sldId id="325"/>
            <p14:sldId id="326"/>
            <p14:sldId id="327"/>
            <p14:sldId id="402"/>
            <p14:sldId id="328"/>
            <p14:sldId id="403"/>
            <p14:sldId id="404"/>
            <p14:sldId id="329"/>
            <p14:sldId id="330"/>
            <p14:sldId id="334"/>
            <p14:sldId id="405"/>
            <p14:sldId id="406"/>
            <p14:sldId id="335"/>
            <p14:sldId id="331"/>
            <p14:sldId id="332"/>
            <p14:sldId id="485"/>
            <p14:sldId id="484"/>
            <p14:sldId id="339"/>
            <p14:sldId id="341"/>
            <p14:sldId id="340"/>
            <p14:sldId id="480"/>
            <p14:sldId id="415"/>
            <p14:sldId id="416"/>
            <p14:sldId id="417"/>
            <p14:sldId id="418"/>
            <p14:sldId id="419"/>
            <p14:sldId id="420"/>
            <p14:sldId id="421"/>
            <p14:sldId id="422"/>
            <p14:sldId id="423"/>
            <p14:sldId id="424"/>
            <p14:sldId id="425"/>
            <p14:sldId id="426"/>
            <p14:sldId id="427"/>
            <p14:sldId id="428"/>
            <p14:sldId id="429"/>
            <p14:sldId id="430"/>
            <p14:sldId id="431"/>
            <p14:sldId id="407"/>
            <p14:sldId id="432"/>
            <p14:sldId id="433"/>
            <p14:sldId id="434"/>
            <p14:sldId id="435"/>
            <p14:sldId id="436"/>
            <p14:sldId id="437"/>
            <p14:sldId id="438"/>
            <p14:sldId id="472"/>
            <p14:sldId id="471"/>
            <p14:sldId id="439"/>
            <p14:sldId id="474"/>
            <p14:sldId id="473"/>
            <p14:sldId id="440"/>
            <p14:sldId id="477"/>
            <p14:sldId id="476"/>
            <p14:sldId id="475"/>
            <p14:sldId id="441"/>
            <p14:sldId id="442"/>
            <p14:sldId id="443"/>
            <p14:sldId id="444"/>
            <p14:sldId id="445"/>
            <p14:sldId id="479"/>
            <p14:sldId id="478"/>
            <p14:sldId id="446"/>
            <p14:sldId id="481"/>
            <p14:sldId id="482"/>
            <p14:sldId id="337"/>
            <p14:sldId id="483"/>
            <p14:sldId id="338"/>
            <p14:sldId id="353"/>
            <p14:sldId id="4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A34931-22FE-4046-8492-AD1DBE2C46C6}" v="113" dt="2022-03-26T06:44:18.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32" autoAdjust="0"/>
    <p:restoredTop sz="94660"/>
  </p:normalViewPr>
  <p:slideViewPr>
    <p:cSldViewPr snapToGrid="0">
      <p:cViewPr varScale="1">
        <p:scale>
          <a:sx n="72" d="100"/>
          <a:sy n="72" d="100"/>
        </p:scale>
        <p:origin x="9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Kong" userId="53ef0bdee99d6813" providerId="LiveId" clId="{BC3D77E0-E986-4B47-8373-63A6B1D25B42}"/>
    <pc:docChg chg="addSld">
      <pc:chgData name="Joe Kong" userId="53ef0bdee99d6813" providerId="LiveId" clId="{BC3D77E0-E986-4B47-8373-63A6B1D25B42}" dt="2022-03-14T12:05:13.283" v="0" actId="680"/>
      <pc:docMkLst>
        <pc:docMk/>
      </pc:docMkLst>
      <pc:sldChg chg="new">
        <pc:chgData name="Joe Kong" userId="53ef0bdee99d6813" providerId="LiveId" clId="{BC3D77E0-E986-4B47-8373-63A6B1D25B42}" dt="2022-03-14T12:05:13.283" v="0" actId="680"/>
        <pc:sldMkLst>
          <pc:docMk/>
          <pc:sldMk cId="980147526" sldId="256"/>
        </pc:sldMkLst>
      </pc:sldChg>
    </pc:docChg>
  </pc:docChgLst>
  <pc:docChgLst>
    <pc:chgData name="Joe Kong" userId="53ef0bdee99d6813" providerId="LiveId" clId="{FFA34931-22FE-4046-8492-AD1DBE2C46C6}"/>
    <pc:docChg chg="undo redo custSel addSld delSld modSld sldOrd addMainMaster delMainMaster addSection delSection modSection">
      <pc:chgData name="Joe Kong" userId="53ef0bdee99d6813" providerId="LiveId" clId="{FFA34931-22FE-4046-8492-AD1DBE2C46C6}" dt="2022-03-26T13:18:52.987" v="9535" actId="120"/>
      <pc:docMkLst>
        <pc:docMk/>
      </pc:docMkLst>
      <pc:sldChg chg="addSp delSp modSp mod modMedia setBg modClrScheme delAnim setClrOvrMap delDesignElem chgLayout">
        <pc:chgData name="Joe Kong" userId="53ef0bdee99d6813" providerId="LiveId" clId="{FFA34931-22FE-4046-8492-AD1DBE2C46C6}" dt="2022-03-26T06:44:18.101" v="9508" actId="571"/>
        <pc:sldMkLst>
          <pc:docMk/>
          <pc:sldMk cId="980147526" sldId="256"/>
        </pc:sldMkLst>
        <pc:spChg chg="mod">
          <ac:chgData name="Joe Kong" userId="53ef0bdee99d6813" providerId="LiveId" clId="{FFA34931-22FE-4046-8492-AD1DBE2C46C6}" dt="2022-03-14T12:52:36.588" v="518" actId="14100"/>
          <ac:spMkLst>
            <pc:docMk/>
            <pc:sldMk cId="980147526" sldId="256"/>
            <ac:spMk id="2" creationId="{0D5B2AE5-A51C-4A7E-9D62-CA99F374F4E8}"/>
          </ac:spMkLst>
        </pc:spChg>
        <pc:spChg chg="mod">
          <ac:chgData name="Joe Kong" userId="53ef0bdee99d6813" providerId="LiveId" clId="{FFA34931-22FE-4046-8492-AD1DBE2C46C6}" dt="2022-03-14T12:58:42.260" v="558" actId="255"/>
          <ac:spMkLst>
            <pc:docMk/>
            <pc:sldMk cId="980147526" sldId="256"/>
            <ac:spMk id="3" creationId="{D6B70F20-035F-47E0-B810-19B43D47F6CC}"/>
          </ac:spMkLst>
        </pc:spChg>
        <pc:spChg chg="add del">
          <ac:chgData name="Joe Kong" userId="53ef0bdee99d6813" providerId="LiveId" clId="{FFA34931-22FE-4046-8492-AD1DBE2C46C6}" dt="2022-03-14T12:09:15.636" v="85" actId="26606"/>
          <ac:spMkLst>
            <pc:docMk/>
            <pc:sldMk cId="980147526" sldId="256"/>
            <ac:spMk id="5" creationId="{26B4480E-B7FF-4481-890E-043A69AE6FE2}"/>
          </ac:spMkLst>
        </pc:spChg>
        <pc:spChg chg="add del">
          <ac:chgData name="Joe Kong" userId="53ef0bdee99d6813" providerId="LiveId" clId="{FFA34931-22FE-4046-8492-AD1DBE2C46C6}" dt="2022-03-14T12:09:15.636" v="85" actId="26606"/>
          <ac:spMkLst>
            <pc:docMk/>
            <pc:sldMk cId="980147526" sldId="256"/>
            <ac:spMk id="7" creationId="{64C13BAB-7C00-4D21-A857-E3D41C0A2A66}"/>
          </ac:spMkLst>
        </pc:spChg>
        <pc:spChg chg="add del">
          <ac:chgData name="Joe Kong" userId="53ef0bdee99d6813" providerId="LiveId" clId="{FFA34931-22FE-4046-8492-AD1DBE2C46C6}" dt="2022-03-14T12:09:15.636" v="85" actId="26606"/>
          <ac:spMkLst>
            <pc:docMk/>
            <pc:sldMk cId="980147526" sldId="256"/>
            <ac:spMk id="8" creationId="{1F1FF39A-AC3C-4066-9D4C-519AA22812EA}"/>
          </ac:spMkLst>
        </pc:spChg>
        <pc:spChg chg="add del">
          <ac:chgData name="Joe Kong" userId="53ef0bdee99d6813" providerId="LiveId" clId="{FFA34931-22FE-4046-8492-AD1DBE2C46C6}" dt="2022-03-14T12:07:23.074" v="2" actId="26606"/>
          <ac:spMkLst>
            <pc:docMk/>
            <pc:sldMk cId="980147526" sldId="256"/>
            <ac:spMk id="9" creationId="{F2E5B6AE-5EFE-45F0-A2AE-ED771CA3D7DD}"/>
          </ac:spMkLst>
        </pc:spChg>
        <pc:spChg chg="add del">
          <ac:chgData name="Joe Kong" userId="53ef0bdee99d6813" providerId="LiveId" clId="{FFA34931-22FE-4046-8492-AD1DBE2C46C6}" dt="2022-03-14T12:09:45.775" v="87" actId="26606"/>
          <ac:spMkLst>
            <pc:docMk/>
            <pc:sldMk cId="980147526" sldId="256"/>
            <ac:spMk id="10" creationId="{A38827F1-3359-44F6-9009-43AE2B17FEAD}"/>
          </ac:spMkLst>
        </pc:spChg>
        <pc:spChg chg="add del">
          <ac:chgData name="Joe Kong" userId="53ef0bdee99d6813" providerId="LiveId" clId="{FFA34931-22FE-4046-8492-AD1DBE2C46C6}" dt="2022-03-14T12:09:45.775" v="87" actId="26606"/>
          <ac:spMkLst>
            <pc:docMk/>
            <pc:sldMk cId="980147526" sldId="256"/>
            <ac:spMk id="12" creationId="{17AFAD67-5350-4773-886F-D6DD7E66DB04}"/>
          </ac:spMkLst>
        </pc:spChg>
        <pc:spChg chg="add del">
          <ac:chgData name="Joe Kong" userId="53ef0bdee99d6813" providerId="LiveId" clId="{FFA34931-22FE-4046-8492-AD1DBE2C46C6}" dt="2022-03-14T12:07:24.192" v="4" actId="26606"/>
          <ac:spMkLst>
            <pc:docMk/>
            <pc:sldMk cId="980147526" sldId="256"/>
            <ac:spMk id="13" creationId="{4AA13AD3-0A4F-475A-BEBB-DEEFF5C096C3}"/>
          </ac:spMkLst>
        </pc:spChg>
        <pc:spChg chg="add del">
          <ac:chgData name="Joe Kong" userId="53ef0bdee99d6813" providerId="LiveId" clId="{FFA34931-22FE-4046-8492-AD1DBE2C46C6}" dt="2022-03-14T12:07:24.192" v="4" actId="26606"/>
          <ac:spMkLst>
            <pc:docMk/>
            <pc:sldMk cId="980147526" sldId="256"/>
            <ac:spMk id="14" creationId="{205BB74C-33FB-4335-8808-49E247F7BF75}"/>
          </ac:spMkLst>
        </pc:spChg>
        <pc:spChg chg="add del">
          <ac:chgData name="Joe Kong" userId="53ef0bdee99d6813" providerId="LiveId" clId="{FFA34931-22FE-4046-8492-AD1DBE2C46C6}" dt="2022-03-14T12:19:58.706" v="145" actId="26606"/>
          <ac:spMkLst>
            <pc:docMk/>
            <pc:sldMk cId="980147526" sldId="256"/>
            <ac:spMk id="16" creationId="{1B93C5AE-14C9-4083-952B-2F7867A88E08}"/>
          </ac:spMkLst>
        </pc:spChg>
        <pc:spChg chg="add del">
          <ac:chgData name="Joe Kong" userId="53ef0bdee99d6813" providerId="LiveId" clId="{FFA34931-22FE-4046-8492-AD1DBE2C46C6}" dt="2022-03-14T12:07:26.158" v="6" actId="26606"/>
          <ac:spMkLst>
            <pc:docMk/>
            <pc:sldMk cId="980147526" sldId="256"/>
            <ac:spMk id="17" creationId="{816D4481-06E0-406F-B2B0-A78607E35F77}"/>
          </ac:spMkLst>
        </pc:spChg>
        <pc:spChg chg="add del">
          <ac:chgData name="Joe Kong" userId="53ef0bdee99d6813" providerId="LiveId" clId="{FFA34931-22FE-4046-8492-AD1DBE2C46C6}" dt="2022-03-14T12:07:26.158" v="6" actId="26606"/>
          <ac:spMkLst>
            <pc:docMk/>
            <pc:sldMk cId="980147526" sldId="256"/>
            <ac:spMk id="18" creationId="{4E1EF4E8-5513-4BF5-BC41-04645281C672}"/>
          </ac:spMkLst>
        </pc:spChg>
        <pc:spChg chg="add del">
          <ac:chgData name="Joe Kong" userId="53ef0bdee99d6813" providerId="LiveId" clId="{FFA34931-22FE-4046-8492-AD1DBE2C46C6}" dt="2022-03-14T12:07:29.431" v="8" actId="26606"/>
          <ac:spMkLst>
            <pc:docMk/>
            <pc:sldMk cId="980147526" sldId="256"/>
            <ac:spMk id="25" creationId="{CA5B2A81-2C8E-4963-AFD4-E539D168B475}"/>
          </ac:spMkLst>
        </pc:spChg>
        <pc:spChg chg="add del">
          <ac:chgData name="Joe Kong" userId="53ef0bdee99d6813" providerId="LiveId" clId="{FFA34931-22FE-4046-8492-AD1DBE2C46C6}" dt="2022-03-14T12:07:32.428" v="10" actId="26606"/>
          <ac:spMkLst>
            <pc:docMk/>
            <pc:sldMk cId="980147526" sldId="256"/>
            <ac:spMk id="29" creationId="{6CCA5F87-1D1E-45CB-8D83-FC7EEFAD9935}"/>
          </ac:spMkLst>
        </pc:spChg>
        <pc:spChg chg="add del">
          <ac:chgData name="Joe Kong" userId="53ef0bdee99d6813" providerId="LiveId" clId="{FFA34931-22FE-4046-8492-AD1DBE2C46C6}" dt="2022-03-14T12:07:32.428" v="10" actId="26606"/>
          <ac:spMkLst>
            <pc:docMk/>
            <pc:sldMk cId="980147526" sldId="256"/>
            <ac:spMk id="31" creationId="{7CCFC2C6-6238-4A2F-93DE-2ADF74AF635E}"/>
          </ac:spMkLst>
        </pc:spChg>
        <pc:spChg chg="add del">
          <ac:chgData name="Joe Kong" userId="53ef0bdee99d6813" providerId="LiveId" clId="{FFA34931-22FE-4046-8492-AD1DBE2C46C6}" dt="2022-03-14T12:07:32.428" v="10" actId="26606"/>
          <ac:spMkLst>
            <pc:docMk/>
            <pc:sldMk cId="980147526" sldId="256"/>
            <ac:spMk id="32" creationId="{AF2F604E-43BE-4DC3-B983-E071523364F8}"/>
          </ac:spMkLst>
        </pc:spChg>
        <pc:spChg chg="add del">
          <ac:chgData name="Joe Kong" userId="53ef0bdee99d6813" providerId="LiveId" clId="{FFA34931-22FE-4046-8492-AD1DBE2C46C6}" dt="2022-03-14T12:07:32.428" v="10" actId="26606"/>
          <ac:spMkLst>
            <pc:docMk/>
            <pc:sldMk cId="980147526" sldId="256"/>
            <ac:spMk id="33" creationId="{08C9B587-E65E-4B52-B37C-ABEBB6E87928}"/>
          </ac:spMkLst>
        </pc:spChg>
        <pc:spChg chg="add del">
          <ac:chgData name="Joe Kong" userId="53ef0bdee99d6813" providerId="LiveId" clId="{FFA34931-22FE-4046-8492-AD1DBE2C46C6}" dt="2022-03-14T12:19:58.706" v="145" actId="26606"/>
          <ac:spMkLst>
            <pc:docMk/>
            <pc:sldMk cId="980147526" sldId="256"/>
            <ac:spMk id="34" creationId="{613A7816-7DCB-41F4-BC7A-CB944B731886}"/>
          </ac:spMkLst>
        </pc:spChg>
        <pc:spChg chg="add del">
          <ac:chgData name="Joe Kong" userId="53ef0bdee99d6813" providerId="LiveId" clId="{FFA34931-22FE-4046-8492-AD1DBE2C46C6}" dt="2022-03-14T12:07:34.099" v="12" actId="26606"/>
          <ac:spMkLst>
            <pc:docMk/>
            <pc:sldMk cId="980147526" sldId="256"/>
            <ac:spMk id="35" creationId="{9B45BA4C-9B54-4496-821F-9E0985CA984D}"/>
          </ac:spMkLst>
        </pc:spChg>
        <pc:spChg chg="add del">
          <ac:chgData name="Joe Kong" userId="53ef0bdee99d6813" providerId="LiveId" clId="{FFA34931-22FE-4046-8492-AD1DBE2C46C6}" dt="2022-03-14T12:07:37.802" v="14" actId="26606"/>
          <ac:spMkLst>
            <pc:docMk/>
            <pc:sldMk cId="980147526" sldId="256"/>
            <ac:spMk id="38" creationId="{8A95209C-5275-4E15-8EA7-7F42980ABF2D}"/>
          </ac:spMkLst>
        </pc:spChg>
        <pc:spChg chg="add del">
          <ac:chgData name="Joe Kong" userId="53ef0bdee99d6813" providerId="LiveId" clId="{FFA34931-22FE-4046-8492-AD1DBE2C46C6}" dt="2022-03-14T12:07:37.802" v="14" actId="26606"/>
          <ac:spMkLst>
            <pc:docMk/>
            <pc:sldMk cId="980147526" sldId="256"/>
            <ac:spMk id="40" creationId="{4F2ED431-E304-4FF0-9F4E-032783C9D612}"/>
          </ac:spMkLst>
        </pc:spChg>
        <pc:spChg chg="add del">
          <ac:chgData name="Joe Kong" userId="53ef0bdee99d6813" providerId="LiveId" clId="{FFA34931-22FE-4046-8492-AD1DBE2C46C6}" dt="2022-03-14T12:07:37.802" v="14" actId="26606"/>
          <ac:spMkLst>
            <pc:docMk/>
            <pc:sldMk cId="980147526" sldId="256"/>
            <ac:spMk id="41" creationId="{4E87FCFB-2CCE-460D-B3DD-557C8BD1B94A}"/>
          </ac:spMkLst>
        </pc:spChg>
        <pc:spChg chg="add del">
          <ac:chgData name="Joe Kong" userId="53ef0bdee99d6813" providerId="LiveId" clId="{FFA34931-22FE-4046-8492-AD1DBE2C46C6}" dt="2022-03-14T12:07:39.476" v="16" actId="26606"/>
          <ac:spMkLst>
            <pc:docMk/>
            <pc:sldMk cId="980147526" sldId="256"/>
            <ac:spMk id="43" creationId="{55B419A7-F817-4767-8CCB-FB0E189C4ACD}"/>
          </ac:spMkLst>
        </pc:spChg>
        <pc:spChg chg="add del">
          <ac:chgData name="Joe Kong" userId="53ef0bdee99d6813" providerId="LiveId" clId="{FFA34931-22FE-4046-8492-AD1DBE2C46C6}" dt="2022-03-14T12:07:39.476" v="16" actId="26606"/>
          <ac:spMkLst>
            <pc:docMk/>
            <pc:sldMk cId="980147526" sldId="256"/>
            <ac:spMk id="45" creationId="{868BA1FB-7158-4051-A255-70F5F21FD8A1}"/>
          </ac:spMkLst>
        </pc:spChg>
        <pc:spChg chg="add del">
          <ac:chgData name="Joe Kong" userId="53ef0bdee99d6813" providerId="LiveId" clId="{FFA34931-22FE-4046-8492-AD1DBE2C46C6}" dt="2022-03-14T12:07:39.476" v="16" actId="26606"/>
          <ac:spMkLst>
            <pc:docMk/>
            <pc:sldMk cId="980147526" sldId="256"/>
            <ac:spMk id="47" creationId="{7021D92D-08FF-45A6-9109-AC9462C7E8E3}"/>
          </ac:spMkLst>
        </pc:spChg>
        <pc:spChg chg="add del">
          <ac:chgData name="Joe Kong" userId="53ef0bdee99d6813" providerId="LiveId" clId="{FFA34931-22FE-4046-8492-AD1DBE2C46C6}" dt="2022-03-14T12:07:40.999" v="18" actId="26606"/>
          <ac:spMkLst>
            <pc:docMk/>
            <pc:sldMk cId="980147526" sldId="256"/>
            <ac:spMk id="49" creationId="{FDE3B669-D0C6-43C4-9D0E-ED152B12DA46}"/>
          </ac:spMkLst>
        </pc:spChg>
        <pc:spChg chg="add del">
          <ac:chgData name="Joe Kong" userId="53ef0bdee99d6813" providerId="LiveId" clId="{FFA34931-22FE-4046-8492-AD1DBE2C46C6}" dt="2022-03-14T12:07:40.999" v="18" actId="26606"/>
          <ac:spMkLst>
            <pc:docMk/>
            <pc:sldMk cId="980147526" sldId="256"/>
            <ac:spMk id="51" creationId="{B75D9F35-775B-4B73-BBB6-176A2E0860DE}"/>
          </ac:spMkLst>
        </pc:spChg>
        <pc:spChg chg="add del">
          <ac:chgData name="Joe Kong" userId="53ef0bdee99d6813" providerId="LiveId" clId="{FFA34931-22FE-4046-8492-AD1DBE2C46C6}" dt="2022-03-14T12:19:55.614" v="141" actId="26606"/>
          <ac:spMkLst>
            <pc:docMk/>
            <pc:sldMk cId="980147526" sldId="256"/>
            <ac:spMk id="52" creationId="{DE1F4381-ECC1-467E-9196-F560213AF3F6}"/>
          </ac:spMkLst>
        </pc:spChg>
        <pc:spChg chg="add del">
          <ac:chgData name="Joe Kong" userId="53ef0bdee99d6813" providerId="LiveId" clId="{FFA34931-22FE-4046-8492-AD1DBE2C46C6}" dt="2022-03-14T12:07:42.637" v="20" actId="26606"/>
          <ac:spMkLst>
            <pc:docMk/>
            <pc:sldMk cId="980147526" sldId="256"/>
            <ac:spMk id="53" creationId="{E20BB609-EF92-42DB-836C-0699A590B5CF}"/>
          </ac:spMkLst>
        </pc:spChg>
        <pc:spChg chg="add del">
          <ac:chgData name="Joe Kong" userId="53ef0bdee99d6813" providerId="LiveId" clId="{FFA34931-22FE-4046-8492-AD1DBE2C46C6}" dt="2022-03-14T12:07:42.637" v="20" actId="26606"/>
          <ac:spMkLst>
            <pc:docMk/>
            <pc:sldMk cId="980147526" sldId="256"/>
            <ac:spMk id="54" creationId="{40FA88D0-E295-4CF3-934C-6423EACEB025}"/>
          </ac:spMkLst>
        </pc:spChg>
        <pc:spChg chg="add del">
          <ac:chgData name="Joe Kong" userId="53ef0bdee99d6813" providerId="LiveId" clId="{FFA34931-22FE-4046-8492-AD1DBE2C46C6}" dt="2022-03-14T12:19:55.614" v="141" actId="26606"/>
          <ac:spMkLst>
            <pc:docMk/>
            <pc:sldMk cId="980147526" sldId="256"/>
            <ac:spMk id="58" creationId="{19F9BF86-FE94-4517-B97D-026C7515E589}"/>
          </ac:spMkLst>
        </pc:spChg>
        <pc:spChg chg="add del">
          <ac:chgData name="Joe Kong" userId="53ef0bdee99d6813" providerId="LiveId" clId="{FFA34931-22FE-4046-8492-AD1DBE2C46C6}" dt="2022-03-14T12:07:43.821" v="22" actId="26606"/>
          <ac:spMkLst>
            <pc:docMk/>
            <pc:sldMk cId="980147526" sldId="256"/>
            <ac:spMk id="59" creationId="{7A18C9FB-EC4C-4DAE-8F7D-C6E5AF607958}"/>
          </ac:spMkLst>
        </pc:spChg>
        <pc:spChg chg="add del">
          <ac:chgData name="Joe Kong" userId="53ef0bdee99d6813" providerId="LiveId" clId="{FFA34931-22FE-4046-8492-AD1DBE2C46C6}" dt="2022-03-14T12:07:43.821" v="22" actId="26606"/>
          <ac:spMkLst>
            <pc:docMk/>
            <pc:sldMk cId="980147526" sldId="256"/>
            <ac:spMk id="61" creationId="{55F5D1E8-E605-4EFC-8912-6E191F84FE26}"/>
          </ac:spMkLst>
        </pc:spChg>
        <pc:spChg chg="add del">
          <ac:chgData name="Joe Kong" userId="53ef0bdee99d6813" providerId="LiveId" clId="{FFA34931-22FE-4046-8492-AD1DBE2C46C6}" dt="2022-03-14T12:10:16.142" v="89" actId="26606"/>
          <ac:spMkLst>
            <pc:docMk/>
            <pc:sldMk cId="980147526" sldId="256"/>
            <ac:spMk id="62" creationId="{A173122F-D466-4F08-90FA-0038F7AC214A}"/>
          </ac:spMkLst>
        </pc:spChg>
        <pc:spChg chg="add del">
          <ac:chgData name="Joe Kong" userId="53ef0bdee99d6813" providerId="LiveId" clId="{FFA34931-22FE-4046-8492-AD1DBE2C46C6}" dt="2022-03-14T12:07:45.588" v="24" actId="26606"/>
          <ac:spMkLst>
            <pc:docMk/>
            <pc:sldMk cId="980147526" sldId="256"/>
            <ac:spMk id="63" creationId="{1B93C5AE-14C9-4083-952B-2F7867A88E08}"/>
          </ac:spMkLst>
        </pc:spChg>
        <pc:spChg chg="add del">
          <ac:chgData name="Joe Kong" userId="53ef0bdee99d6813" providerId="LiveId" clId="{FFA34931-22FE-4046-8492-AD1DBE2C46C6}" dt="2022-03-14T12:07:45.588" v="24" actId="26606"/>
          <ac:spMkLst>
            <pc:docMk/>
            <pc:sldMk cId="980147526" sldId="256"/>
            <ac:spMk id="64" creationId="{613A7816-7DCB-41F4-BC7A-CB944B731886}"/>
          </ac:spMkLst>
        </pc:spChg>
        <pc:spChg chg="add del">
          <ac:chgData name="Joe Kong" userId="53ef0bdee99d6813" providerId="LiveId" clId="{FFA34931-22FE-4046-8492-AD1DBE2C46C6}" dt="2022-03-14T12:07:47.331" v="26" actId="26606"/>
          <ac:spMkLst>
            <pc:docMk/>
            <pc:sldMk cId="980147526" sldId="256"/>
            <ac:spMk id="69" creationId="{55B419A7-F817-4767-8CCB-FB0E189C4ACD}"/>
          </ac:spMkLst>
        </pc:spChg>
        <pc:spChg chg="add del">
          <ac:chgData name="Joe Kong" userId="53ef0bdee99d6813" providerId="LiveId" clId="{FFA34931-22FE-4046-8492-AD1DBE2C46C6}" dt="2022-03-14T12:07:47.331" v="26" actId="26606"/>
          <ac:spMkLst>
            <pc:docMk/>
            <pc:sldMk cId="980147526" sldId="256"/>
            <ac:spMk id="71" creationId="{ADA271CD-3011-4A05-B4A3-80F1794684F2}"/>
          </ac:spMkLst>
        </pc:spChg>
        <pc:spChg chg="add del">
          <ac:chgData name="Joe Kong" userId="53ef0bdee99d6813" providerId="LiveId" clId="{FFA34931-22FE-4046-8492-AD1DBE2C46C6}" dt="2022-03-14T12:07:49.386" v="28" actId="26606"/>
          <ac:spMkLst>
            <pc:docMk/>
            <pc:sldMk cId="980147526" sldId="256"/>
            <ac:spMk id="73" creationId="{F616A82B-4290-46E7-BF7E-9119EFAF9B7F}"/>
          </ac:spMkLst>
        </pc:spChg>
        <pc:spChg chg="add del">
          <ac:chgData name="Joe Kong" userId="53ef0bdee99d6813" providerId="LiveId" clId="{FFA34931-22FE-4046-8492-AD1DBE2C46C6}" dt="2022-03-14T12:22:48.285" v="153" actId="26606"/>
          <ac:spMkLst>
            <pc:docMk/>
            <pc:sldMk cId="980147526" sldId="256"/>
            <ac:spMk id="75" creationId="{6DA65B90-7B06-4499-91BA-CDDD36132481}"/>
          </ac:spMkLst>
        </pc:spChg>
        <pc:spChg chg="add del">
          <ac:chgData name="Joe Kong" userId="53ef0bdee99d6813" providerId="LiveId" clId="{FFA34931-22FE-4046-8492-AD1DBE2C46C6}" dt="2022-03-14T12:07:50.393" v="30" actId="26606"/>
          <ac:spMkLst>
            <pc:docMk/>
            <pc:sldMk cId="980147526" sldId="256"/>
            <ac:spMk id="76" creationId="{D04CF648-5CB3-49E4-BE34-8A0598901AE4}"/>
          </ac:spMkLst>
        </pc:spChg>
        <pc:spChg chg="add del">
          <ac:chgData name="Joe Kong" userId="53ef0bdee99d6813" providerId="LiveId" clId="{FFA34931-22FE-4046-8492-AD1DBE2C46C6}" dt="2022-03-14T12:07:50.393" v="30" actId="26606"/>
          <ac:spMkLst>
            <pc:docMk/>
            <pc:sldMk cId="980147526" sldId="256"/>
            <ac:spMk id="77" creationId="{669E559C-09DA-4586-86C9-F3C05D9A08C9}"/>
          </ac:spMkLst>
        </pc:spChg>
        <pc:spChg chg="add del">
          <ac:chgData name="Joe Kong" userId="53ef0bdee99d6813" providerId="LiveId" clId="{FFA34931-22FE-4046-8492-AD1DBE2C46C6}" dt="2022-03-14T12:07:50.393" v="30" actId="26606"/>
          <ac:spMkLst>
            <pc:docMk/>
            <pc:sldMk cId="980147526" sldId="256"/>
            <ac:spMk id="78" creationId="{87AA7ECE-DB5E-48B2-9EF4-7EEAF123BAB1}"/>
          </ac:spMkLst>
        </pc:spChg>
        <pc:spChg chg="add del">
          <ac:chgData name="Joe Kong" userId="53ef0bdee99d6813" providerId="LiveId" clId="{FFA34931-22FE-4046-8492-AD1DBE2C46C6}" dt="2022-03-14T12:07:50.393" v="30" actId="26606"/>
          <ac:spMkLst>
            <pc:docMk/>
            <pc:sldMk cId="980147526" sldId="256"/>
            <ac:spMk id="80" creationId="{454F422E-435A-4694-BE6E-B4968E7981A3}"/>
          </ac:spMkLst>
        </pc:spChg>
        <pc:spChg chg="add del">
          <ac:chgData name="Joe Kong" userId="53ef0bdee99d6813" providerId="LiveId" clId="{FFA34931-22FE-4046-8492-AD1DBE2C46C6}" dt="2022-03-14T12:07:50.393" v="30" actId="26606"/>
          <ac:spMkLst>
            <pc:docMk/>
            <pc:sldMk cId="980147526" sldId="256"/>
            <ac:spMk id="81" creationId="{8ADE9F60-E2BA-44E6-8C5B-A51B19292E3F}"/>
          </ac:spMkLst>
        </pc:spChg>
        <pc:spChg chg="add del">
          <ac:chgData name="Joe Kong" userId="53ef0bdee99d6813" providerId="LiveId" clId="{FFA34931-22FE-4046-8492-AD1DBE2C46C6}" dt="2022-03-14T12:07:52.239" v="32" actId="26606"/>
          <ac:spMkLst>
            <pc:docMk/>
            <pc:sldMk cId="980147526" sldId="256"/>
            <ac:spMk id="84" creationId="{E76424EA-2FE7-47E5-99E5-7EDD3063F712}"/>
          </ac:spMkLst>
        </pc:spChg>
        <pc:spChg chg="add del">
          <ac:chgData name="Joe Kong" userId="53ef0bdee99d6813" providerId="LiveId" clId="{FFA34931-22FE-4046-8492-AD1DBE2C46C6}" dt="2022-03-14T12:07:52.239" v="32" actId="26606"/>
          <ac:spMkLst>
            <pc:docMk/>
            <pc:sldMk cId="980147526" sldId="256"/>
            <ac:spMk id="86" creationId="{1DB043B4-68C6-45B9-82AC-A5800EADB8DB}"/>
          </ac:spMkLst>
        </pc:spChg>
        <pc:spChg chg="add del">
          <ac:chgData name="Joe Kong" userId="53ef0bdee99d6813" providerId="LiveId" clId="{FFA34931-22FE-4046-8492-AD1DBE2C46C6}" dt="2022-03-14T12:22:48.285" v="153" actId="26606"/>
          <ac:spMkLst>
            <pc:docMk/>
            <pc:sldMk cId="980147526" sldId="256"/>
            <ac:spMk id="88" creationId="{9502469D-C562-48E3-ABA2-3CFA55C52684}"/>
          </ac:spMkLst>
        </pc:spChg>
        <pc:spChg chg="add del">
          <ac:chgData name="Joe Kong" userId="53ef0bdee99d6813" providerId="LiveId" clId="{FFA34931-22FE-4046-8492-AD1DBE2C46C6}" dt="2022-03-14T12:07:52.239" v="32" actId="26606"/>
          <ac:spMkLst>
            <pc:docMk/>
            <pc:sldMk cId="980147526" sldId="256"/>
            <ac:spMk id="90" creationId="{34520CD9-5C02-4804-B8B5-9D167FDA985E}"/>
          </ac:spMkLst>
        </pc:spChg>
        <pc:spChg chg="add del">
          <ac:chgData name="Joe Kong" userId="53ef0bdee99d6813" providerId="LiveId" clId="{FFA34931-22FE-4046-8492-AD1DBE2C46C6}" dt="2022-03-14T12:07:52.239" v="32" actId="26606"/>
          <ac:spMkLst>
            <pc:docMk/>
            <pc:sldMk cId="980147526" sldId="256"/>
            <ac:spMk id="91" creationId="{7AEC842D-C905-4DEA-B1C3-CA51995C572A}"/>
          </ac:spMkLst>
        </pc:spChg>
        <pc:spChg chg="add del">
          <ac:chgData name="Joe Kong" userId="53ef0bdee99d6813" providerId="LiveId" clId="{FFA34931-22FE-4046-8492-AD1DBE2C46C6}" dt="2022-03-14T12:07:52.554" v="34" actId="26606"/>
          <ac:spMkLst>
            <pc:docMk/>
            <pc:sldMk cId="980147526" sldId="256"/>
            <ac:spMk id="93" creationId="{32D3518C-77DA-423B-89A9-21ED745611B1}"/>
          </ac:spMkLst>
        </pc:spChg>
        <pc:spChg chg="add del">
          <ac:chgData name="Joe Kong" userId="53ef0bdee99d6813" providerId="LiveId" clId="{FFA34931-22FE-4046-8492-AD1DBE2C46C6}" dt="2022-03-14T12:07:52.554" v="34" actId="26606"/>
          <ac:spMkLst>
            <pc:docMk/>
            <pc:sldMk cId="980147526" sldId="256"/>
            <ac:spMk id="94" creationId="{A7155384-2366-4E25-947F-A704D6352C71}"/>
          </ac:spMkLst>
        </pc:spChg>
        <pc:spChg chg="add del">
          <ac:chgData name="Joe Kong" userId="53ef0bdee99d6813" providerId="LiveId" clId="{FFA34931-22FE-4046-8492-AD1DBE2C46C6}" dt="2022-03-14T12:07:52.554" v="34" actId="26606"/>
          <ac:spMkLst>
            <pc:docMk/>
            <pc:sldMk cId="980147526" sldId="256"/>
            <ac:spMk id="95" creationId="{D69CA3DA-0ACD-445A-B67C-05E1480CD8F2}"/>
          </ac:spMkLst>
        </pc:spChg>
        <pc:spChg chg="add del">
          <ac:chgData name="Joe Kong" userId="53ef0bdee99d6813" providerId="LiveId" clId="{FFA34931-22FE-4046-8492-AD1DBE2C46C6}" dt="2022-03-14T12:07:52.554" v="34" actId="26606"/>
          <ac:spMkLst>
            <pc:docMk/>
            <pc:sldMk cId="980147526" sldId="256"/>
            <ac:spMk id="97" creationId="{55C8C7DF-DF0D-49D4-A004-E08F4885F054}"/>
          </ac:spMkLst>
        </pc:spChg>
        <pc:spChg chg="add del">
          <ac:chgData name="Joe Kong" userId="53ef0bdee99d6813" providerId="LiveId" clId="{FFA34931-22FE-4046-8492-AD1DBE2C46C6}" dt="2022-03-14T12:07:52.554" v="34" actId="26606"/>
          <ac:spMkLst>
            <pc:docMk/>
            <pc:sldMk cId="980147526" sldId="256"/>
            <ac:spMk id="99" creationId="{B6162FB7-D078-420E-8438-341E536C6A2E}"/>
          </ac:spMkLst>
        </pc:spChg>
        <pc:spChg chg="add del">
          <ac:chgData name="Joe Kong" userId="53ef0bdee99d6813" providerId="LiveId" clId="{FFA34931-22FE-4046-8492-AD1DBE2C46C6}" dt="2022-03-14T12:07:52.554" v="34" actId="26606"/>
          <ac:spMkLst>
            <pc:docMk/>
            <pc:sldMk cId="980147526" sldId="256"/>
            <ac:spMk id="100" creationId="{8B102C0E-8F05-4293-A8BE-7ED009624594}"/>
          </ac:spMkLst>
        </pc:spChg>
        <pc:spChg chg="add del">
          <ac:chgData name="Joe Kong" userId="53ef0bdee99d6813" providerId="LiveId" clId="{FFA34931-22FE-4046-8492-AD1DBE2C46C6}" dt="2022-03-14T12:07:53.933" v="36" actId="26606"/>
          <ac:spMkLst>
            <pc:docMk/>
            <pc:sldMk cId="980147526" sldId="256"/>
            <ac:spMk id="103" creationId="{68CA250C-CF5A-4736-9249-D6111F7C5545}"/>
          </ac:spMkLst>
        </pc:spChg>
        <pc:spChg chg="add del">
          <ac:chgData name="Joe Kong" userId="53ef0bdee99d6813" providerId="LiveId" clId="{FFA34931-22FE-4046-8492-AD1DBE2C46C6}" dt="2022-03-14T12:07:53.933" v="36" actId="26606"/>
          <ac:spMkLst>
            <pc:docMk/>
            <pc:sldMk cId="980147526" sldId="256"/>
            <ac:spMk id="104" creationId="{56610276-AEC4-4F9F-8F19-EBC8B8B8F499}"/>
          </ac:spMkLst>
        </pc:spChg>
        <pc:spChg chg="add del">
          <ac:chgData name="Joe Kong" userId="53ef0bdee99d6813" providerId="LiveId" clId="{FFA34931-22FE-4046-8492-AD1DBE2C46C6}" dt="2022-03-14T12:07:53.933" v="36" actId="26606"/>
          <ac:spMkLst>
            <pc:docMk/>
            <pc:sldMk cId="980147526" sldId="256"/>
            <ac:spMk id="106" creationId="{F82D9B81-57D7-4F0C-AB92-6E390E4E1DD3}"/>
          </ac:spMkLst>
        </pc:spChg>
        <pc:spChg chg="add del">
          <ac:chgData name="Joe Kong" userId="53ef0bdee99d6813" providerId="LiveId" clId="{FFA34931-22FE-4046-8492-AD1DBE2C46C6}" dt="2022-03-14T12:22:47.248" v="151" actId="26606"/>
          <ac:spMkLst>
            <pc:docMk/>
            <pc:sldMk cId="980147526" sldId="256"/>
            <ac:spMk id="110" creationId="{BF9FFE17-DE95-4821-ACC1-B90C95449294}"/>
          </ac:spMkLst>
        </pc:spChg>
        <pc:spChg chg="add del">
          <ac:chgData name="Joe Kong" userId="53ef0bdee99d6813" providerId="LiveId" clId="{FFA34931-22FE-4046-8492-AD1DBE2C46C6}" dt="2022-03-14T12:07:54.799" v="38" actId="26606"/>
          <ac:spMkLst>
            <pc:docMk/>
            <pc:sldMk cId="980147526" sldId="256"/>
            <ac:spMk id="111" creationId="{E2BA2BD9-7B54-4190-8F06-3EF3658A0020}"/>
          </ac:spMkLst>
        </pc:spChg>
        <pc:spChg chg="add del">
          <ac:chgData name="Joe Kong" userId="53ef0bdee99d6813" providerId="LiveId" clId="{FFA34931-22FE-4046-8492-AD1DBE2C46C6}" dt="2022-03-14T12:07:54.799" v="38" actId="26606"/>
          <ac:spMkLst>
            <pc:docMk/>
            <pc:sldMk cId="980147526" sldId="256"/>
            <ac:spMk id="112" creationId="{184F9D61-9303-40B4-9F7E-66A9B4EDC458}"/>
          </ac:spMkLst>
        </pc:spChg>
        <pc:spChg chg="add del">
          <ac:chgData name="Joe Kong" userId="53ef0bdee99d6813" providerId="LiveId" clId="{FFA34931-22FE-4046-8492-AD1DBE2C46C6}" dt="2022-03-14T12:07:54.799" v="38" actId="26606"/>
          <ac:spMkLst>
            <pc:docMk/>
            <pc:sldMk cId="980147526" sldId="256"/>
            <ac:spMk id="114" creationId="{648D746A-0359-4EAE-8CF9-062E281698EC}"/>
          </ac:spMkLst>
        </pc:spChg>
        <pc:spChg chg="add del">
          <ac:chgData name="Joe Kong" userId="53ef0bdee99d6813" providerId="LiveId" clId="{FFA34931-22FE-4046-8492-AD1DBE2C46C6}" dt="2022-03-14T12:22:47.248" v="151" actId="26606"/>
          <ac:spMkLst>
            <pc:docMk/>
            <pc:sldMk cId="980147526" sldId="256"/>
            <ac:spMk id="116" creationId="{03CF76AF-FF72-4430-A772-05840329020B}"/>
          </ac:spMkLst>
        </pc:spChg>
        <pc:spChg chg="add del">
          <ac:chgData name="Joe Kong" userId="53ef0bdee99d6813" providerId="LiveId" clId="{FFA34931-22FE-4046-8492-AD1DBE2C46C6}" dt="2022-03-14T12:07:56.040" v="40" actId="26606"/>
          <ac:spMkLst>
            <pc:docMk/>
            <pc:sldMk cId="980147526" sldId="256"/>
            <ac:spMk id="118" creationId="{2644B391-9BFE-445C-A9EC-F544BB85FBC7}"/>
          </ac:spMkLst>
        </pc:spChg>
        <pc:spChg chg="add del">
          <ac:chgData name="Joe Kong" userId="53ef0bdee99d6813" providerId="LiveId" clId="{FFA34931-22FE-4046-8492-AD1DBE2C46C6}" dt="2022-03-14T12:07:56.040" v="40" actId="26606"/>
          <ac:spMkLst>
            <pc:docMk/>
            <pc:sldMk cId="980147526" sldId="256"/>
            <ac:spMk id="119" creationId="{80F26E69-87D9-4655-AE7B-280A87AA3CAD}"/>
          </ac:spMkLst>
        </pc:spChg>
        <pc:spChg chg="add del">
          <ac:chgData name="Joe Kong" userId="53ef0bdee99d6813" providerId="LiveId" clId="{FFA34931-22FE-4046-8492-AD1DBE2C46C6}" dt="2022-03-14T12:22:47.248" v="151" actId="26606"/>
          <ac:spMkLst>
            <pc:docMk/>
            <pc:sldMk cId="980147526" sldId="256"/>
            <ac:spMk id="120" creationId="{0B1C8180-2FDD-4202-8C45-4057CB1AB26F}"/>
          </ac:spMkLst>
        </pc:spChg>
        <pc:spChg chg="add del">
          <ac:chgData name="Joe Kong" userId="53ef0bdee99d6813" providerId="LiveId" clId="{FFA34931-22FE-4046-8492-AD1DBE2C46C6}" dt="2022-03-14T12:07:57.372" v="42" actId="26606"/>
          <ac:spMkLst>
            <pc:docMk/>
            <pc:sldMk cId="980147526" sldId="256"/>
            <ac:spMk id="121" creationId="{99D89EBB-72B3-43C9-BAA0-C3D3A97AD3AC}"/>
          </ac:spMkLst>
        </pc:spChg>
        <pc:spChg chg="add del">
          <ac:chgData name="Joe Kong" userId="53ef0bdee99d6813" providerId="LiveId" clId="{FFA34931-22FE-4046-8492-AD1DBE2C46C6}" dt="2022-03-14T12:07:57.372" v="42" actId="26606"/>
          <ac:spMkLst>
            <pc:docMk/>
            <pc:sldMk cId="980147526" sldId="256"/>
            <ac:spMk id="122" creationId="{5A6BA549-E7EA-4091-94B3-7B2B3044E387}"/>
          </ac:spMkLst>
        </pc:spChg>
        <pc:spChg chg="add del">
          <ac:chgData name="Joe Kong" userId="53ef0bdee99d6813" providerId="LiveId" clId="{FFA34931-22FE-4046-8492-AD1DBE2C46C6}" dt="2022-03-14T12:23:38.239" v="155" actId="26606"/>
          <ac:spMkLst>
            <pc:docMk/>
            <pc:sldMk cId="980147526" sldId="256"/>
            <ac:spMk id="128" creationId="{A5D0B0D3-D735-4619-AA45-B57B791E1744}"/>
          </ac:spMkLst>
        </pc:spChg>
        <pc:spChg chg="add del">
          <ac:chgData name="Joe Kong" userId="53ef0bdee99d6813" providerId="LiveId" clId="{FFA34931-22FE-4046-8492-AD1DBE2C46C6}" dt="2022-03-14T12:07:57.372" v="42" actId="26606"/>
          <ac:spMkLst>
            <pc:docMk/>
            <pc:sldMk cId="980147526" sldId="256"/>
            <ac:spMk id="130" creationId="{613F3963-915E-4812-8B39-BE6EA7CC82DA}"/>
          </ac:spMkLst>
        </pc:spChg>
        <pc:spChg chg="add del">
          <ac:chgData name="Joe Kong" userId="53ef0bdee99d6813" providerId="LiveId" clId="{FFA34931-22FE-4046-8492-AD1DBE2C46C6}" dt="2022-03-14T12:23:38.239" v="155" actId="26606"/>
          <ac:spMkLst>
            <pc:docMk/>
            <pc:sldMk cId="980147526" sldId="256"/>
            <ac:spMk id="132" creationId="{CF7F2079-504C-499A-A644-58F4DDC7643B}"/>
          </ac:spMkLst>
        </pc:spChg>
        <pc:spChg chg="add del">
          <ac:chgData name="Joe Kong" userId="53ef0bdee99d6813" providerId="LiveId" clId="{FFA34931-22FE-4046-8492-AD1DBE2C46C6}" dt="2022-03-14T12:07:58.277" v="44" actId="26606"/>
          <ac:spMkLst>
            <pc:docMk/>
            <pc:sldMk cId="980147526" sldId="256"/>
            <ac:spMk id="133" creationId="{A173122F-D466-4F08-90FA-0038F7AC214A}"/>
          </ac:spMkLst>
        </pc:spChg>
        <pc:spChg chg="add del">
          <ac:chgData name="Joe Kong" userId="53ef0bdee99d6813" providerId="LiveId" clId="{FFA34931-22FE-4046-8492-AD1DBE2C46C6}" dt="2022-03-14T12:26:18.834" v="167" actId="26606"/>
          <ac:spMkLst>
            <pc:docMk/>
            <pc:sldMk cId="980147526" sldId="256"/>
            <ac:spMk id="136" creationId="{A5D0B0D3-D735-4619-AA45-B57B791E1744}"/>
          </ac:spMkLst>
        </pc:spChg>
        <pc:spChg chg="add del">
          <ac:chgData name="Joe Kong" userId="53ef0bdee99d6813" providerId="LiveId" clId="{FFA34931-22FE-4046-8492-AD1DBE2C46C6}" dt="2022-03-14T12:26:18.834" v="167" actId="26606"/>
          <ac:spMkLst>
            <pc:docMk/>
            <pc:sldMk cId="980147526" sldId="256"/>
            <ac:spMk id="138" creationId="{CF7F2079-504C-499A-A644-58F4DDC7643B}"/>
          </ac:spMkLst>
        </pc:spChg>
        <pc:spChg chg="add del">
          <ac:chgData name="Joe Kong" userId="53ef0bdee99d6813" providerId="LiveId" clId="{FFA34931-22FE-4046-8492-AD1DBE2C46C6}" dt="2022-03-14T12:23:38.239" v="155" actId="26606"/>
          <ac:spMkLst>
            <pc:docMk/>
            <pc:sldMk cId="980147526" sldId="256"/>
            <ac:spMk id="142" creationId="{3D505D40-32E9-4C48-81F8-AD80433BE6B7}"/>
          </ac:spMkLst>
        </pc:spChg>
        <pc:spChg chg="add del">
          <ac:chgData name="Joe Kong" userId="53ef0bdee99d6813" providerId="LiveId" clId="{FFA34931-22FE-4046-8492-AD1DBE2C46C6}" dt="2022-03-14T12:31:41.918" v="192" actId="26606"/>
          <ac:spMkLst>
            <pc:docMk/>
            <pc:sldMk cId="980147526" sldId="256"/>
            <ac:spMk id="144" creationId="{2E2CF659-EE5D-432C-B47F-10AC4A48A347}"/>
          </ac:spMkLst>
        </pc:spChg>
        <pc:spChg chg="add del">
          <ac:chgData name="Joe Kong" userId="53ef0bdee99d6813" providerId="LiveId" clId="{FFA34931-22FE-4046-8492-AD1DBE2C46C6}" dt="2022-03-14T12:31:41.918" v="192" actId="26606"/>
          <ac:spMkLst>
            <pc:docMk/>
            <pc:sldMk cId="980147526" sldId="256"/>
            <ac:spMk id="146" creationId="{683AA549-1F0C-46E0-AAD8-DC3DC6CA6181}"/>
          </ac:spMkLst>
        </pc:spChg>
        <pc:spChg chg="add del">
          <ac:chgData name="Joe Kong" userId="53ef0bdee99d6813" providerId="LiveId" clId="{FFA34931-22FE-4046-8492-AD1DBE2C46C6}" dt="2022-03-14T12:10:16.142" v="89" actId="26606"/>
          <ac:spMkLst>
            <pc:docMk/>
            <pc:sldMk cId="980147526" sldId="256"/>
            <ac:spMk id="147" creationId="{32FE619E-19C4-42B9-AB51-CA7CBE37145C}"/>
          </ac:spMkLst>
        </pc:spChg>
        <pc:spChg chg="add del">
          <ac:chgData name="Joe Kong" userId="53ef0bdee99d6813" providerId="LiveId" clId="{FFA34931-22FE-4046-8492-AD1DBE2C46C6}" dt="2022-03-14T12:10:34.521" v="95" actId="26606"/>
          <ac:spMkLst>
            <pc:docMk/>
            <pc:sldMk cId="980147526" sldId="256"/>
            <ac:spMk id="150" creationId="{8A95209C-5275-4E15-8EA7-7F42980ABF2D}"/>
          </ac:spMkLst>
        </pc:spChg>
        <pc:spChg chg="add del">
          <ac:chgData name="Joe Kong" userId="53ef0bdee99d6813" providerId="LiveId" clId="{FFA34931-22FE-4046-8492-AD1DBE2C46C6}" dt="2022-03-14T12:10:34.521" v="95" actId="26606"/>
          <ac:spMkLst>
            <pc:docMk/>
            <pc:sldMk cId="980147526" sldId="256"/>
            <ac:spMk id="152" creationId="{4F2ED431-E304-4FF0-9F4E-032783C9D612}"/>
          </ac:spMkLst>
        </pc:spChg>
        <pc:spChg chg="add del">
          <ac:chgData name="Joe Kong" userId="53ef0bdee99d6813" providerId="LiveId" clId="{FFA34931-22FE-4046-8492-AD1DBE2C46C6}" dt="2022-03-14T12:10:34.521" v="95" actId="26606"/>
          <ac:spMkLst>
            <pc:docMk/>
            <pc:sldMk cId="980147526" sldId="256"/>
            <ac:spMk id="153" creationId="{4E87FCFB-2CCE-460D-B3DD-557C8BD1B94A}"/>
          </ac:spMkLst>
        </pc:spChg>
        <pc:spChg chg="add del">
          <ac:chgData name="Joe Kong" userId="53ef0bdee99d6813" providerId="LiveId" clId="{FFA34931-22FE-4046-8492-AD1DBE2C46C6}" dt="2022-03-14T12:26:18.834" v="167" actId="26606"/>
          <ac:spMkLst>
            <pc:docMk/>
            <pc:sldMk cId="980147526" sldId="256"/>
            <ac:spMk id="154" creationId="{3D505D40-32E9-4C48-81F8-AD80433BE6B7}"/>
          </ac:spMkLst>
        </pc:spChg>
        <pc:spChg chg="add del">
          <ac:chgData name="Joe Kong" userId="53ef0bdee99d6813" providerId="LiveId" clId="{FFA34931-22FE-4046-8492-AD1DBE2C46C6}" dt="2022-03-14T12:13:51.555" v="101" actId="26606"/>
          <ac:spMkLst>
            <pc:docMk/>
            <pc:sldMk cId="980147526" sldId="256"/>
            <ac:spMk id="155" creationId="{9F8A656C-0806-4677-A38B-DA5DF0F3C406}"/>
          </ac:spMkLst>
        </pc:spChg>
        <pc:spChg chg="add del">
          <ac:chgData name="Joe Kong" userId="53ef0bdee99d6813" providerId="LiveId" clId="{FFA34931-22FE-4046-8492-AD1DBE2C46C6}" dt="2022-03-14T12:13:51.555" v="101" actId="26606"/>
          <ac:spMkLst>
            <pc:docMk/>
            <pc:sldMk cId="980147526" sldId="256"/>
            <ac:spMk id="157" creationId="{9BEF8C6D-8BB3-473A-9607-D7381CC5C0A5}"/>
          </ac:spMkLst>
        </pc:spChg>
        <pc:spChg chg="add del">
          <ac:chgData name="Joe Kong" userId="53ef0bdee99d6813" providerId="LiveId" clId="{FFA34931-22FE-4046-8492-AD1DBE2C46C6}" dt="2022-03-14T12:13:51.555" v="101" actId="26606"/>
          <ac:spMkLst>
            <pc:docMk/>
            <pc:sldMk cId="980147526" sldId="256"/>
            <ac:spMk id="158" creationId="{DCFDFFB9-D302-4A05-A770-D33232254722}"/>
          </ac:spMkLst>
        </pc:spChg>
        <pc:spChg chg="add del">
          <ac:chgData name="Joe Kong" userId="53ef0bdee99d6813" providerId="LiveId" clId="{FFA34931-22FE-4046-8492-AD1DBE2C46C6}" dt="2022-03-14T12:07:58.277" v="44" actId="26606"/>
          <ac:spMkLst>
            <pc:docMk/>
            <pc:sldMk cId="980147526" sldId="256"/>
            <ac:spMk id="159" creationId="{32FE619E-19C4-42B9-AB51-CA7CBE37145C}"/>
          </ac:spMkLst>
        </pc:spChg>
        <pc:spChg chg="add del">
          <ac:chgData name="Joe Kong" userId="53ef0bdee99d6813" providerId="LiveId" clId="{FFA34931-22FE-4046-8492-AD1DBE2C46C6}" dt="2022-03-14T12:15:36.355" v="131" actId="26606"/>
          <ac:spMkLst>
            <pc:docMk/>
            <pc:sldMk cId="980147526" sldId="256"/>
            <ac:spMk id="161" creationId="{0AF4F2BA-3C03-4E2C-8ABC-0949B61B3C5E}"/>
          </ac:spMkLst>
        </pc:spChg>
        <pc:spChg chg="add del">
          <ac:chgData name="Joe Kong" userId="53ef0bdee99d6813" providerId="LiveId" clId="{FFA34931-22FE-4046-8492-AD1DBE2C46C6}" dt="2022-03-14T12:08:05.130" v="46" actId="26606"/>
          <ac:spMkLst>
            <pc:docMk/>
            <pc:sldMk cId="980147526" sldId="256"/>
            <ac:spMk id="163" creationId="{FE469E50-3893-4ED6-92BA-2985C32B0CA6}"/>
          </ac:spMkLst>
        </pc:spChg>
        <pc:spChg chg="add del">
          <ac:chgData name="Joe Kong" userId="53ef0bdee99d6813" providerId="LiveId" clId="{FFA34931-22FE-4046-8492-AD1DBE2C46C6}" dt="2022-03-14T12:08:06.453" v="48" actId="26606"/>
          <ac:spMkLst>
            <pc:docMk/>
            <pc:sldMk cId="980147526" sldId="256"/>
            <ac:spMk id="165" creationId="{8EF32ACB-37F7-4E27-BDBC-67A94864F506}"/>
          </ac:spMkLst>
        </pc:spChg>
        <pc:spChg chg="add del">
          <ac:chgData name="Joe Kong" userId="53ef0bdee99d6813" providerId="LiveId" clId="{FFA34931-22FE-4046-8492-AD1DBE2C46C6}" dt="2022-03-14T12:08:06.453" v="48" actId="26606"/>
          <ac:spMkLst>
            <pc:docMk/>
            <pc:sldMk cId="980147526" sldId="256"/>
            <ac:spMk id="166" creationId="{DEAF34AB-AE16-45B5-ABC1-801F062234F5}"/>
          </ac:spMkLst>
        </pc:spChg>
        <pc:spChg chg="add del">
          <ac:chgData name="Joe Kong" userId="53ef0bdee99d6813" providerId="LiveId" clId="{FFA34931-22FE-4046-8492-AD1DBE2C46C6}" dt="2022-03-14T12:08:06.453" v="48" actId="26606"/>
          <ac:spMkLst>
            <pc:docMk/>
            <pc:sldMk cId="980147526" sldId="256"/>
            <ac:spMk id="168" creationId="{640449D5-DE6C-45AB-811E-29321C591CD6}"/>
          </ac:spMkLst>
        </pc:spChg>
        <pc:spChg chg="add del">
          <ac:chgData name="Joe Kong" userId="53ef0bdee99d6813" providerId="LiveId" clId="{FFA34931-22FE-4046-8492-AD1DBE2C46C6}" dt="2022-03-14T12:15:36.355" v="131" actId="26606"/>
          <ac:spMkLst>
            <pc:docMk/>
            <pc:sldMk cId="980147526" sldId="256"/>
            <ac:spMk id="171" creationId="{B40A8CA7-7D5A-43B0-A1A0-B558ECA9EED1}"/>
          </ac:spMkLst>
        </pc:spChg>
        <pc:spChg chg="add del">
          <ac:chgData name="Joe Kong" userId="53ef0bdee99d6813" providerId="LiveId" clId="{FFA34931-22FE-4046-8492-AD1DBE2C46C6}" dt="2022-03-14T12:08:08.026" v="50" actId="26606"/>
          <ac:spMkLst>
            <pc:docMk/>
            <pc:sldMk cId="980147526" sldId="256"/>
            <ac:spMk id="174" creationId="{7A18C9FB-EC4C-4DAE-8F7D-C6E5AF607958}"/>
          </ac:spMkLst>
        </pc:spChg>
        <pc:spChg chg="add del">
          <ac:chgData name="Joe Kong" userId="53ef0bdee99d6813" providerId="LiveId" clId="{FFA34931-22FE-4046-8492-AD1DBE2C46C6}" dt="2022-03-14T12:08:08.026" v="50" actId="26606"/>
          <ac:spMkLst>
            <pc:docMk/>
            <pc:sldMk cId="980147526" sldId="256"/>
            <ac:spMk id="176" creationId="{4EB7CBBE-178B-4DB3-AD92-DED458BAE7CE}"/>
          </ac:spMkLst>
        </pc:spChg>
        <pc:spChg chg="add del">
          <ac:chgData name="Joe Kong" userId="53ef0bdee99d6813" providerId="LiveId" clId="{FFA34931-22FE-4046-8492-AD1DBE2C46C6}" dt="2022-03-14T12:25:14.373" v="165" actId="26606"/>
          <ac:spMkLst>
            <pc:docMk/>
            <pc:sldMk cId="980147526" sldId="256"/>
            <ac:spMk id="177" creationId="{563148A4-EAE8-49C7-89F1-8E48B3A26D81}"/>
          </ac:spMkLst>
        </pc:spChg>
        <pc:spChg chg="add del">
          <ac:chgData name="Joe Kong" userId="53ef0bdee99d6813" providerId="LiveId" clId="{FFA34931-22FE-4046-8492-AD1DBE2C46C6}" dt="2022-03-14T12:08:09.657" v="52" actId="26606"/>
          <ac:spMkLst>
            <pc:docMk/>
            <pc:sldMk cId="980147526" sldId="256"/>
            <ac:spMk id="178" creationId="{A5D0B0D3-D735-4619-AA45-B57B791E1744}"/>
          </ac:spMkLst>
        </pc:spChg>
        <pc:spChg chg="add del">
          <ac:chgData name="Joe Kong" userId="53ef0bdee99d6813" providerId="LiveId" clId="{FFA34931-22FE-4046-8492-AD1DBE2C46C6}" dt="2022-03-14T12:08:09.657" v="52" actId="26606"/>
          <ac:spMkLst>
            <pc:docMk/>
            <pc:sldMk cId="980147526" sldId="256"/>
            <ac:spMk id="180" creationId="{3D505D40-32E9-4C48-81F8-AD80433BE6B7}"/>
          </ac:spMkLst>
        </pc:spChg>
        <pc:spChg chg="add del">
          <ac:chgData name="Joe Kong" userId="53ef0bdee99d6813" providerId="LiveId" clId="{FFA34931-22FE-4046-8492-AD1DBE2C46C6}" dt="2022-03-14T12:25:14.373" v="165" actId="26606"/>
          <ac:spMkLst>
            <pc:docMk/>
            <pc:sldMk cId="980147526" sldId="256"/>
            <ac:spMk id="182" creationId="{F96FDE2F-8352-4200-8537-0E8FC365F4BF}"/>
          </ac:spMkLst>
        </pc:spChg>
        <pc:spChg chg="add del">
          <ac:chgData name="Joe Kong" userId="53ef0bdee99d6813" providerId="LiveId" clId="{FFA34931-22FE-4046-8492-AD1DBE2C46C6}" dt="2022-03-14T12:25:14.373" v="165" actId="26606"/>
          <ac:spMkLst>
            <pc:docMk/>
            <pc:sldMk cId="980147526" sldId="256"/>
            <ac:spMk id="183" creationId="{EE03AE3B-3A9F-4A74-A626-EA434E9E0104}"/>
          </ac:spMkLst>
        </pc:spChg>
        <pc:spChg chg="add del">
          <ac:chgData name="Joe Kong" userId="53ef0bdee99d6813" providerId="LiveId" clId="{FFA34931-22FE-4046-8492-AD1DBE2C46C6}" dt="2022-03-14T12:25:14.373" v="165" actId="26606"/>
          <ac:spMkLst>
            <pc:docMk/>
            <pc:sldMk cId="980147526" sldId="256"/>
            <ac:spMk id="185" creationId="{C4616447-380A-4DF1-834B-15E0529F4BBE}"/>
          </ac:spMkLst>
        </pc:spChg>
        <pc:spChg chg="add del">
          <ac:chgData name="Joe Kong" userId="53ef0bdee99d6813" providerId="LiveId" clId="{FFA34931-22FE-4046-8492-AD1DBE2C46C6}" dt="2022-03-14T12:25:13.288" v="163" actId="26606"/>
          <ac:spMkLst>
            <pc:docMk/>
            <pc:sldMk cId="980147526" sldId="256"/>
            <ac:spMk id="187" creationId="{2644B391-9BFE-445C-A9EC-F544BB85FBC7}"/>
          </ac:spMkLst>
        </pc:spChg>
        <pc:spChg chg="add del">
          <ac:chgData name="Joe Kong" userId="53ef0bdee99d6813" providerId="LiveId" clId="{FFA34931-22FE-4046-8492-AD1DBE2C46C6}" dt="2022-03-14T12:25:13.288" v="163" actId="26606"/>
          <ac:spMkLst>
            <pc:docMk/>
            <pc:sldMk cId="980147526" sldId="256"/>
            <ac:spMk id="191" creationId="{80F26E69-87D9-4655-AE7B-280A87AA3CAD}"/>
          </ac:spMkLst>
        </pc:spChg>
        <pc:spChg chg="add del">
          <ac:chgData name="Joe Kong" userId="53ef0bdee99d6813" providerId="LiveId" clId="{FFA34931-22FE-4046-8492-AD1DBE2C46C6}" dt="2022-03-14T12:08:10.557" v="54" actId="26606"/>
          <ac:spMkLst>
            <pc:docMk/>
            <pc:sldMk cId="980147526" sldId="256"/>
            <ac:spMk id="193" creationId="{4958DF84-F5C6-794F-8945-485D6C107518}"/>
          </ac:spMkLst>
        </pc:spChg>
        <pc:spChg chg="add del">
          <ac:chgData name="Joe Kong" userId="53ef0bdee99d6813" providerId="LiveId" clId="{FFA34931-22FE-4046-8492-AD1DBE2C46C6}" dt="2022-03-14T12:08:10.557" v="54" actId="26606"/>
          <ac:spMkLst>
            <pc:docMk/>
            <pc:sldMk cId="980147526" sldId="256"/>
            <ac:spMk id="195" creationId="{4AF0997A-7C0F-4AD2-BA90-5FE341A17796}"/>
          </ac:spMkLst>
        </pc:spChg>
        <pc:spChg chg="add del">
          <ac:chgData name="Joe Kong" userId="53ef0bdee99d6813" providerId="LiveId" clId="{FFA34931-22FE-4046-8492-AD1DBE2C46C6}" dt="2022-03-14T12:08:10.557" v="54" actId="26606"/>
          <ac:spMkLst>
            <pc:docMk/>
            <pc:sldMk cId="980147526" sldId="256"/>
            <ac:spMk id="196" creationId="{72E67446-732B-4F72-8560-6FABB6CB25A3}"/>
          </ac:spMkLst>
        </pc:spChg>
        <pc:spChg chg="add del">
          <ac:chgData name="Joe Kong" userId="53ef0bdee99d6813" providerId="LiveId" clId="{FFA34931-22FE-4046-8492-AD1DBE2C46C6}" dt="2022-03-14T12:08:11.854" v="56" actId="26606"/>
          <ac:spMkLst>
            <pc:docMk/>
            <pc:sldMk cId="980147526" sldId="256"/>
            <ac:spMk id="198" creationId="{E4D5FC9B-9BC3-4C49-A2EA-11324B2CE1A4}"/>
          </ac:spMkLst>
        </pc:spChg>
        <pc:spChg chg="add del">
          <ac:chgData name="Joe Kong" userId="53ef0bdee99d6813" providerId="LiveId" clId="{FFA34931-22FE-4046-8492-AD1DBE2C46C6}" dt="2022-03-14T12:08:11.854" v="56" actId="26606"/>
          <ac:spMkLst>
            <pc:docMk/>
            <pc:sldMk cId="980147526" sldId="256"/>
            <ac:spMk id="200" creationId="{339A0505-A6DD-4BC1-9CA6-9D202A949F72}"/>
          </ac:spMkLst>
        </pc:spChg>
        <pc:spChg chg="add del">
          <ac:chgData name="Joe Kong" userId="53ef0bdee99d6813" providerId="LiveId" clId="{FFA34931-22FE-4046-8492-AD1DBE2C46C6}" dt="2022-03-14T12:26:30.373" v="171" actId="26606"/>
          <ac:spMkLst>
            <pc:docMk/>
            <pc:sldMk cId="980147526" sldId="256"/>
            <ac:spMk id="202" creationId="{A38827F1-3359-44F6-9009-43AE2B17FEAD}"/>
          </ac:spMkLst>
        </pc:spChg>
        <pc:spChg chg="add del">
          <ac:chgData name="Joe Kong" userId="53ef0bdee99d6813" providerId="LiveId" clId="{FFA34931-22FE-4046-8492-AD1DBE2C46C6}" dt="2022-03-14T12:08:13.886" v="58" actId="26606"/>
          <ac:spMkLst>
            <pc:docMk/>
            <pc:sldMk cId="980147526" sldId="256"/>
            <ac:spMk id="203" creationId="{6DA65B90-7B06-4499-91BA-CDDD36132481}"/>
          </ac:spMkLst>
        </pc:spChg>
        <pc:spChg chg="add del">
          <ac:chgData name="Joe Kong" userId="53ef0bdee99d6813" providerId="LiveId" clId="{FFA34931-22FE-4046-8492-AD1DBE2C46C6}" dt="2022-03-14T12:08:13.886" v="58" actId="26606"/>
          <ac:spMkLst>
            <pc:docMk/>
            <pc:sldMk cId="980147526" sldId="256"/>
            <ac:spMk id="204" creationId="{E99D7AAF-4170-4D21-AB6C-605F6F100C2E}"/>
          </ac:spMkLst>
        </pc:spChg>
        <pc:spChg chg="add del">
          <ac:chgData name="Joe Kong" userId="53ef0bdee99d6813" providerId="LiveId" clId="{FFA34931-22FE-4046-8492-AD1DBE2C46C6}" dt="2022-03-14T12:08:13.886" v="58" actId="26606"/>
          <ac:spMkLst>
            <pc:docMk/>
            <pc:sldMk cId="980147526" sldId="256"/>
            <ac:spMk id="206" creationId="{9502469D-C562-48E3-ABA2-3CFA55C52684}"/>
          </ac:spMkLst>
        </pc:spChg>
        <pc:spChg chg="add del">
          <ac:chgData name="Joe Kong" userId="53ef0bdee99d6813" providerId="LiveId" clId="{FFA34931-22FE-4046-8492-AD1DBE2C46C6}" dt="2022-03-14T12:26:30.373" v="171" actId="26606"/>
          <ac:spMkLst>
            <pc:docMk/>
            <pc:sldMk cId="980147526" sldId="256"/>
            <ac:spMk id="210" creationId="{17AFAD67-5350-4773-886F-D6DD7E66DB04}"/>
          </ac:spMkLst>
        </pc:spChg>
        <pc:spChg chg="add del">
          <ac:chgData name="Joe Kong" userId="53ef0bdee99d6813" providerId="LiveId" clId="{FFA34931-22FE-4046-8492-AD1DBE2C46C6}" dt="2022-03-14T12:08:14.799" v="60" actId="26606"/>
          <ac:spMkLst>
            <pc:docMk/>
            <pc:sldMk cId="980147526" sldId="256"/>
            <ac:spMk id="211" creationId="{D04CF648-5CB3-49E4-BE34-8A0598901AE4}"/>
          </ac:spMkLst>
        </pc:spChg>
        <pc:spChg chg="add del">
          <ac:chgData name="Joe Kong" userId="53ef0bdee99d6813" providerId="LiveId" clId="{FFA34931-22FE-4046-8492-AD1DBE2C46C6}" dt="2022-03-14T12:08:14.799" v="60" actId="26606"/>
          <ac:spMkLst>
            <pc:docMk/>
            <pc:sldMk cId="980147526" sldId="256"/>
            <ac:spMk id="212" creationId="{669E559C-09DA-4586-86C9-F3C05D9A08C9}"/>
          </ac:spMkLst>
        </pc:spChg>
        <pc:spChg chg="add del">
          <ac:chgData name="Joe Kong" userId="53ef0bdee99d6813" providerId="LiveId" clId="{FFA34931-22FE-4046-8492-AD1DBE2C46C6}" dt="2022-03-14T12:08:14.799" v="60" actId="26606"/>
          <ac:spMkLst>
            <pc:docMk/>
            <pc:sldMk cId="980147526" sldId="256"/>
            <ac:spMk id="213" creationId="{8ED0EEA0-F821-4F0C-B78E-25855FBB4142}"/>
          </ac:spMkLst>
        </pc:spChg>
        <pc:spChg chg="add del">
          <ac:chgData name="Joe Kong" userId="53ef0bdee99d6813" providerId="LiveId" clId="{FFA34931-22FE-4046-8492-AD1DBE2C46C6}" dt="2022-03-14T12:08:14.799" v="60" actId="26606"/>
          <ac:spMkLst>
            <pc:docMk/>
            <pc:sldMk cId="980147526" sldId="256"/>
            <ac:spMk id="215" creationId="{432C5BC4-015B-41F9-B453-DBEC7124E314}"/>
          </ac:spMkLst>
        </pc:spChg>
        <pc:spChg chg="add del">
          <ac:chgData name="Joe Kong" userId="53ef0bdee99d6813" providerId="LiveId" clId="{FFA34931-22FE-4046-8492-AD1DBE2C46C6}" dt="2022-03-14T12:08:14.799" v="60" actId="26606"/>
          <ac:spMkLst>
            <pc:docMk/>
            <pc:sldMk cId="980147526" sldId="256"/>
            <ac:spMk id="217" creationId="{9D6650AA-9995-401C-A354-276AB7A3850B}"/>
          </ac:spMkLst>
        </pc:spChg>
        <pc:spChg chg="add del">
          <ac:chgData name="Joe Kong" userId="53ef0bdee99d6813" providerId="LiveId" clId="{FFA34931-22FE-4046-8492-AD1DBE2C46C6}" dt="2022-03-14T12:08:14.799" v="60" actId="26606"/>
          <ac:spMkLst>
            <pc:docMk/>
            <pc:sldMk cId="980147526" sldId="256"/>
            <ac:spMk id="219" creationId="{0D0A4853-EC6F-4CC5-A9EC-F91612C6322B}"/>
          </ac:spMkLst>
        </pc:spChg>
        <pc:spChg chg="add del">
          <ac:chgData name="Joe Kong" userId="53ef0bdee99d6813" providerId="LiveId" clId="{FFA34931-22FE-4046-8492-AD1DBE2C46C6}" dt="2022-03-14T12:08:15.974" v="62" actId="26606"/>
          <ac:spMkLst>
            <pc:docMk/>
            <pc:sldMk cId="980147526" sldId="256"/>
            <ac:spMk id="222" creationId="{DD8EACB7-D372-470B-B76E-A829D00310CD}"/>
          </ac:spMkLst>
        </pc:spChg>
        <pc:spChg chg="add del">
          <ac:chgData name="Joe Kong" userId="53ef0bdee99d6813" providerId="LiveId" clId="{FFA34931-22FE-4046-8492-AD1DBE2C46C6}" dt="2022-03-14T12:08:15.974" v="62" actId="26606"/>
          <ac:spMkLst>
            <pc:docMk/>
            <pc:sldMk cId="980147526" sldId="256"/>
            <ac:spMk id="224" creationId="{FBE11A49-02A1-4D4C-9A49-CDF496B1094F}"/>
          </ac:spMkLst>
        </pc:spChg>
        <pc:spChg chg="add del">
          <ac:chgData name="Joe Kong" userId="53ef0bdee99d6813" providerId="LiveId" clId="{FFA34931-22FE-4046-8492-AD1DBE2C46C6}" dt="2022-03-14T12:08:17.026" v="64" actId="26606"/>
          <ac:spMkLst>
            <pc:docMk/>
            <pc:sldMk cId="980147526" sldId="256"/>
            <ac:spMk id="229" creationId="{FED3E28F-E990-4EB1-BDE1-DEF2B7F98CF4}"/>
          </ac:spMkLst>
        </pc:spChg>
        <pc:spChg chg="add del">
          <ac:chgData name="Joe Kong" userId="53ef0bdee99d6813" providerId="LiveId" clId="{FFA34931-22FE-4046-8492-AD1DBE2C46C6}" dt="2022-03-14T12:08:17.026" v="64" actId="26606"/>
          <ac:spMkLst>
            <pc:docMk/>
            <pc:sldMk cId="980147526" sldId="256"/>
            <ac:spMk id="231" creationId="{F5CA07C1-041F-475C-9FC6-2E431653212E}"/>
          </ac:spMkLst>
        </pc:spChg>
        <pc:spChg chg="add del">
          <ac:chgData name="Joe Kong" userId="53ef0bdee99d6813" providerId="LiveId" clId="{FFA34931-22FE-4046-8492-AD1DBE2C46C6}" dt="2022-03-14T12:08:17.026" v="64" actId="26606"/>
          <ac:spMkLst>
            <pc:docMk/>
            <pc:sldMk cId="980147526" sldId="256"/>
            <ac:spMk id="232" creationId="{82749E47-91E3-4256-A517-9E7E684EB4DF}"/>
          </ac:spMkLst>
        </pc:spChg>
        <pc:spChg chg="add del">
          <ac:chgData name="Joe Kong" userId="53ef0bdee99d6813" providerId="LiveId" clId="{FFA34931-22FE-4046-8492-AD1DBE2C46C6}" dt="2022-03-14T12:08:17.026" v="64" actId="26606"/>
          <ac:spMkLst>
            <pc:docMk/>
            <pc:sldMk cId="980147526" sldId="256"/>
            <ac:spMk id="233" creationId="{5A54E502-E41E-47D5-8AB9-683E3D3EEDC7}"/>
          </ac:spMkLst>
        </pc:spChg>
        <pc:spChg chg="add del">
          <ac:chgData name="Joe Kong" userId="53ef0bdee99d6813" providerId="LiveId" clId="{FFA34931-22FE-4046-8492-AD1DBE2C46C6}" dt="2022-03-14T12:08:17.026" v="64" actId="26606"/>
          <ac:spMkLst>
            <pc:docMk/>
            <pc:sldMk cId="980147526" sldId="256"/>
            <ac:spMk id="234" creationId="{3FCBF8AE-1318-4240-B3C3-A276ADFA57B5}"/>
          </ac:spMkLst>
        </pc:spChg>
        <pc:spChg chg="add del">
          <ac:chgData name="Joe Kong" userId="53ef0bdee99d6813" providerId="LiveId" clId="{FFA34931-22FE-4046-8492-AD1DBE2C46C6}" dt="2022-03-14T12:08:18.615" v="66" actId="26606"/>
          <ac:spMkLst>
            <pc:docMk/>
            <pc:sldMk cId="980147526" sldId="256"/>
            <ac:spMk id="236" creationId="{A38827F1-3359-44F6-9009-43AE2B17FEAD}"/>
          </ac:spMkLst>
        </pc:spChg>
        <pc:spChg chg="add del">
          <ac:chgData name="Joe Kong" userId="53ef0bdee99d6813" providerId="LiveId" clId="{FFA34931-22FE-4046-8492-AD1DBE2C46C6}" dt="2022-03-14T12:08:18.615" v="66" actId="26606"/>
          <ac:spMkLst>
            <pc:docMk/>
            <pc:sldMk cId="980147526" sldId="256"/>
            <ac:spMk id="237" creationId="{17AFAD67-5350-4773-886F-D6DD7E66DB04}"/>
          </ac:spMkLst>
        </pc:spChg>
        <pc:spChg chg="add del">
          <ac:chgData name="Joe Kong" userId="53ef0bdee99d6813" providerId="LiveId" clId="{FFA34931-22FE-4046-8492-AD1DBE2C46C6}" dt="2022-03-14T12:42:05.715" v="348"/>
          <ac:spMkLst>
            <pc:docMk/>
            <pc:sldMk cId="980147526" sldId="256"/>
            <ac:spMk id="245" creationId="{BF9FFE17-DE95-4821-ACC1-B90C95449294}"/>
          </ac:spMkLst>
        </pc:spChg>
        <pc:spChg chg="add del">
          <ac:chgData name="Joe Kong" userId="53ef0bdee99d6813" providerId="LiveId" clId="{FFA34931-22FE-4046-8492-AD1DBE2C46C6}" dt="2022-03-14T12:42:05.715" v="348"/>
          <ac:spMkLst>
            <pc:docMk/>
            <pc:sldMk cId="980147526" sldId="256"/>
            <ac:spMk id="246" creationId="{03CF76AF-FF72-4430-A772-05840329020B}"/>
          </ac:spMkLst>
        </pc:spChg>
        <pc:spChg chg="add del">
          <ac:chgData name="Joe Kong" userId="53ef0bdee99d6813" providerId="LiveId" clId="{FFA34931-22FE-4046-8492-AD1DBE2C46C6}" dt="2022-03-14T12:08:18.971" v="68" actId="26606"/>
          <ac:spMkLst>
            <pc:docMk/>
            <pc:sldMk cId="980147526" sldId="256"/>
            <ac:spMk id="247" creationId="{26B4480E-B7FF-4481-890E-043A69AE6FE2}"/>
          </ac:spMkLst>
        </pc:spChg>
        <pc:spChg chg="add del">
          <ac:chgData name="Joe Kong" userId="53ef0bdee99d6813" providerId="LiveId" clId="{FFA34931-22FE-4046-8492-AD1DBE2C46C6}" dt="2022-03-14T12:08:18.971" v="68" actId="26606"/>
          <ac:spMkLst>
            <pc:docMk/>
            <pc:sldMk cId="980147526" sldId="256"/>
            <ac:spMk id="249" creationId="{64C13BAB-7C00-4D21-A857-E3D41C0A2A66}"/>
          </ac:spMkLst>
        </pc:spChg>
        <pc:spChg chg="add del">
          <ac:chgData name="Joe Kong" userId="53ef0bdee99d6813" providerId="LiveId" clId="{FFA34931-22FE-4046-8492-AD1DBE2C46C6}" dt="2022-03-14T12:08:18.971" v="68" actId="26606"/>
          <ac:spMkLst>
            <pc:docMk/>
            <pc:sldMk cId="980147526" sldId="256"/>
            <ac:spMk id="250" creationId="{1F1FF39A-AC3C-4066-9D4C-519AA22812EA}"/>
          </ac:spMkLst>
        </pc:spChg>
        <pc:spChg chg="add del">
          <ac:chgData name="Joe Kong" userId="53ef0bdee99d6813" providerId="LiveId" clId="{FFA34931-22FE-4046-8492-AD1DBE2C46C6}" dt="2022-03-14T12:42:05.715" v="348"/>
          <ac:spMkLst>
            <pc:docMk/>
            <pc:sldMk cId="980147526" sldId="256"/>
            <ac:spMk id="251" creationId="{0B1C8180-2FDD-4202-8C45-4057CB1AB26F}"/>
          </ac:spMkLst>
        </pc:spChg>
        <pc:spChg chg="add del">
          <ac:chgData name="Joe Kong" userId="53ef0bdee99d6813" providerId="LiveId" clId="{FFA34931-22FE-4046-8492-AD1DBE2C46C6}" dt="2022-03-14T12:08:33.485" v="72" actId="26606"/>
          <ac:spMkLst>
            <pc:docMk/>
            <pc:sldMk cId="980147526" sldId="256"/>
            <ac:spMk id="252" creationId="{3A397E3E-B90C-4D82-BAAA-36F7AC6A4565}"/>
          </ac:spMkLst>
        </pc:spChg>
        <pc:spChg chg="add del">
          <ac:chgData name="Joe Kong" userId="53ef0bdee99d6813" providerId="LiveId" clId="{FFA34931-22FE-4046-8492-AD1DBE2C46C6}" dt="2022-03-14T12:08:33.485" v="72" actId="26606"/>
          <ac:spMkLst>
            <pc:docMk/>
            <pc:sldMk cId="980147526" sldId="256"/>
            <ac:spMk id="254" creationId="{D115D553-F1E2-4033-8E29-ECED90BF582F}"/>
          </ac:spMkLst>
        </pc:spChg>
        <pc:spChg chg="add del">
          <ac:chgData name="Joe Kong" userId="53ef0bdee99d6813" providerId="LiveId" clId="{FFA34931-22FE-4046-8492-AD1DBE2C46C6}" dt="2022-03-14T12:08:33.485" v="72" actId="26606"/>
          <ac:spMkLst>
            <pc:docMk/>
            <pc:sldMk cId="980147526" sldId="256"/>
            <ac:spMk id="255" creationId="{E16C8D8F-10E9-4498-ABDB-0F923F8B6837}"/>
          </ac:spMkLst>
        </pc:spChg>
        <pc:spChg chg="add del">
          <ac:chgData name="Joe Kong" userId="53ef0bdee99d6813" providerId="LiveId" clId="{FFA34931-22FE-4046-8492-AD1DBE2C46C6}" dt="2022-03-14T12:08:33.485" v="72" actId="26606"/>
          <ac:spMkLst>
            <pc:docMk/>
            <pc:sldMk cId="980147526" sldId="256"/>
            <ac:spMk id="256" creationId="{6617B5AA-8A0D-41D3-B2EF-8BC53E3B7DFF}"/>
          </ac:spMkLst>
        </pc:spChg>
        <pc:spChg chg="add del">
          <ac:chgData name="Joe Kong" userId="53ef0bdee99d6813" providerId="LiveId" clId="{FFA34931-22FE-4046-8492-AD1DBE2C46C6}" dt="2022-03-14T12:08:33.485" v="72" actId="26606"/>
          <ac:spMkLst>
            <pc:docMk/>
            <pc:sldMk cId="980147526" sldId="256"/>
            <ac:spMk id="257" creationId="{1E5A83E3-8A11-4492-BB6E-F5F2240316FB}"/>
          </ac:spMkLst>
        </pc:spChg>
        <pc:spChg chg="add del">
          <ac:chgData name="Joe Kong" userId="53ef0bdee99d6813" providerId="LiveId" clId="{FFA34931-22FE-4046-8492-AD1DBE2C46C6}" dt="2022-03-14T12:08:33.485" v="72" actId="26606"/>
          <ac:spMkLst>
            <pc:docMk/>
            <pc:sldMk cId="980147526" sldId="256"/>
            <ac:spMk id="258" creationId="{572EB308-9A4E-4332-A908-22F2978D7545}"/>
          </ac:spMkLst>
        </pc:spChg>
        <pc:spChg chg="add del">
          <ac:chgData name="Joe Kong" userId="53ef0bdee99d6813" providerId="LiveId" clId="{FFA34931-22FE-4046-8492-AD1DBE2C46C6}" dt="2022-03-14T12:08:33.485" v="72" actId="26606"/>
          <ac:spMkLst>
            <pc:docMk/>
            <pc:sldMk cId="980147526" sldId="256"/>
            <ac:spMk id="262" creationId="{90A7F83A-9728-4030-8E45-9ECF1ABCCC12}"/>
          </ac:spMkLst>
        </pc:spChg>
        <pc:spChg chg="add del">
          <ac:chgData name="Joe Kong" userId="53ef0bdee99d6813" providerId="LiveId" clId="{FFA34931-22FE-4046-8492-AD1DBE2C46C6}" dt="2022-03-14T12:08:33.485" v="72" actId="26606"/>
          <ac:spMkLst>
            <pc:docMk/>
            <pc:sldMk cId="980147526" sldId="256"/>
            <ac:spMk id="263" creationId="{4D1A5E71-B6B6-486A-8CDC-C7ABD9B903F6}"/>
          </ac:spMkLst>
        </pc:spChg>
        <pc:spChg chg="add del">
          <ac:chgData name="Joe Kong" userId="53ef0bdee99d6813" providerId="LiveId" clId="{FFA34931-22FE-4046-8492-AD1DBE2C46C6}" dt="2022-03-14T12:08:33.485" v="72" actId="26606"/>
          <ac:spMkLst>
            <pc:docMk/>
            <pc:sldMk cId="980147526" sldId="256"/>
            <ac:spMk id="264" creationId="{8E44D629-6B8E-4D88-A77E-149C0ED03498}"/>
          </ac:spMkLst>
        </pc:spChg>
        <pc:spChg chg="add del">
          <ac:chgData name="Joe Kong" userId="53ef0bdee99d6813" providerId="LiveId" clId="{FFA34931-22FE-4046-8492-AD1DBE2C46C6}" dt="2022-03-14T12:08:34.330" v="75" actId="26606"/>
          <ac:spMkLst>
            <pc:docMk/>
            <pc:sldMk cId="980147526" sldId="256"/>
            <ac:spMk id="266" creationId="{F2E5B6AE-5EFE-45F0-A2AE-ED771CA3D7DD}"/>
          </ac:spMkLst>
        </pc:spChg>
        <pc:spChg chg="add del">
          <ac:chgData name="Joe Kong" userId="53ef0bdee99d6813" providerId="LiveId" clId="{FFA34931-22FE-4046-8492-AD1DBE2C46C6}" dt="2022-03-14T12:31:41.918" v="192" actId="26606"/>
          <ac:spMkLst>
            <pc:docMk/>
            <pc:sldMk cId="980147526" sldId="256"/>
            <ac:spMk id="269" creationId="{3A6C273A-38F2-4D34-98BF-47B248862B76}"/>
          </ac:spMkLst>
        </pc:spChg>
        <pc:spChg chg="add del">
          <ac:chgData name="Joe Kong" userId="53ef0bdee99d6813" providerId="LiveId" clId="{FFA34931-22FE-4046-8492-AD1DBE2C46C6}" dt="2022-03-14T12:08:36.187" v="77" actId="26606"/>
          <ac:spMkLst>
            <pc:docMk/>
            <pc:sldMk cId="980147526" sldId="256"/>
            <ac:spMk id="270" creationId="{4AA13AD3-0A4F-475A-BEBB-DEEFF5C096C3}"/>
          </ac:spMkLst>
        </pc:spChg>
        <pc:spChg chg="add del">
          <ac:chgData name="Joe Kong" userId="53ef0bdee99d6813" providerId="LiveId" clId="{FFA34931-22FE-4046-8492-AD1DBE2C46C6}" dt="2022-03-14T12:08:36.187" v="77" actId="26606"/>
          <ac:spMkLst>
            <pc:docMk/>
            <pc:sldMk cId="980147526" sldId="256"/>
            <ac:spMk id="271" creationId="{205BB74C-33FB-4335-8808-49E247F7BF75}"/>
          </ac:spMkLst>
        </pc:spChg>
        <pc:spChg chg="add del">
          <ac:chgData name="Joe Kong" userId="53ef0bdee99d6813" providerId="LiveId" clId="{FFA34931-22FE-4046-8492-AD1DBE2C46C6}" dt="2022-03-14T12:09:11.267" v="83" actId="26606"/>
          <ac:spMkLst>
            <pc:docMk/>
            <pc:sldMk cId="980147526" sldId="256"/>
            <ac:spMk id="274" creationId="{4E1EF4E8-5513-4BF5-BC41-04645281C672}"/>
          </ac:spMkLst>
        </pc:spChg>
        <pc:spChg chg="add del">
          <ac:chgData name="Joe Kong" userId="53ef0bdee99d6813" providerId="LiveId" clId="{FFA34931-22FE-4046-8492-AD1DBE2C46C6}" dt="2022-03-14T12:36:11.150" v="250" actId="26606"/>
          <ac:spMkLst>
            <pc:docMk/>
            <pc:sldMk cId="980147526" sldId="256"/>
            <ac:spMk id="277" creationId="{26B4480E-B7FF-4481-890E-043A69AE6FE2}"/>
          </ac:spMkLst>
        </pc:spChg>
        <pc:spChg chg="add del">
          <ac:chgData name="Joe Kong" userId="53ef0bdee99d6813" providerId="LiveId" clId="{FFA34931-22FE-4046-8492-AD1DBE2C46C6}" dt="2022-03-14T12:36:11.150" v="250" actId="26606"/>
          <ac:spMkLst>
            <pc:docMk/>
            <pc:sldMk cId="980147526" sldId="256"/>
            <ac:spMk id="278" creationId="{64C13BAB-7C00-4D21-A857-E3D41C0A2A66}"/>
          </ac:spMkLst>
        </pc:spChg>
        <pc:spChg chg="add del">
          <ac:chgData name="Joe Kong" userId="53ef0bdee99d6813" providerId="LiveId" clId="{FFA34931-22FE-4046-8492-AD1DBE2C46C6}" dt="2022-03-14T12:36:11.150" v="250" actId="26606"/>
          <ac:spMkLst>
            <pc:docMk/>
            <pc:sldMk cId="980147526" sldId="256"/>
            <ac:spMk id="279" creationId="{1F1FF39A-AC3C-4066-9D4C-519AA22812EA}"/>
          </ac:spMkLst>
        </pc:spChg>
        <pc:spChg chg="add del">
          <ac:chgData name="Joe Kong" userId="53ef0bdee99d6813" providerId="LiveId" clId="{FFA34931-22FE-4046-8492-AD1DBE2C46C6}" dt="2022-03-14T12:09:11.267" v="83" actId="26606"/>
          <ac:spMkLst>
            <pc:docMk/>
            <pc:sldMk cId="980147526" sldId="256"/>
            <ac:spMk id="280" creationId="{816D4481-06E0-406F-B2B0-A78607E35F77}"/>
          </ac:spMkLst>
        </pc:spChg>
        <pc:spChg chg="add del">
          <ac:chgData name="Joe Kong" userId="53ef0bdee99d6813" providerId="LiveId" clId="{FFA34931-22FE-4046-8492-AD1DBE2C46C6}" dt="2022-03-14T12:31:41.918" v="192" actId="26606"/>
          <ac:spMkLst>
            <pc:docMk/>
            <pc:sldMk cId="980147526" sldId="256"/>
            <ac:spMk id="286" creationId="{03E51277-1095-412F-913B-8FA8021AA626}"/>
          </ac:spMkLst>
        </pc:spChg>
        <pc:spChg chg="add mod">
          <ac:chgData name="Joe Kong" userId="53ef0bdee99d6813" providerId="LiveId" clId="{FFA34931-22FE-4046-8492-AD1DBE2C46C6}" dt="2022-03-14T12:31:39.670" v="185" actId="571"/>
          <ac:spMkLst>
            <pc:docMk/>
            <pc:sldMk cId="980147526" sldId="256"/>
            <ac:spMk id="308" creationId="{C3875411-02C9-4051-B11B-54277B04C060}"/>
          </ac:spMkLst>
        </pc:spChg>
        <pc:spChg chg="add del mod">
          <ac:chgData name="Joe Kong" userId="53ef0bdee99d6813" providerId="LiveId" clId="{FFA34931-22FE-4046-8492-AD1DBE2C46C6}" dt="2022-03-14T12:42:05.715" v="348"/>
          <ac:spMkLst>
            <pc:docMk/>
            <pc:sldMk cId="980147526" sldId="256"/>
            <ac:spMk id="309" creationId="{BD0DCE70-5B3A-4141-BB2B-4FF98F1BE062}"/>
          </ac:spMkLst>
        </pc:spChg>
        <pc:spChg chg="add del mod">
          <ac:chgData name="Joe Kong" userId="53ef0bdee99d6813" providerId="LiveId" clId="{FFA34931-22FE-4046-8492-AD1DBE2C46C6}" dt="2022-03-14T12:42:05.715" v="348"/>
          <ac:spMkLst>
            <pc:docMk/>
            <pc:sldMk cId="980147526" sldId="256"/>
            <ac:spMk id="310" creationId="{C2917AE9-5B59-4293-8008-6BD3FAB2A086}"/>
          </ac:spMkLst>
        </pc:spChg>
        <pc:grpChg chg="add del">
          <ac:chgData name="Joe Kong" userId="53ef0bdee99d6813" providerId="LiveId" clId="{FFA34931-22FE-4046-8492-AD1DBE2C46C6}" dt="2022-03-14T12:07:26.158" v="6" actId="26606"/>
          <ac:grpSpMkLst>
            <pc:docMk/>
            <pc:sldMk cId="980147526" sldId="256"/>
            <ac:grpSpMk id="20" creationId="{E2F6F869-F143-4607-BEE5-AA6FEB71E109}"/>
          </ac:grpSpMkLst>
        </pc:grpChg>
        <pc:grpChg chg="add del">
          <ac:chgData name="Joe Kong" userId="53ef0bdee99d6813" providerId="LiveId" clId="{FFA34931-22FE-4046-8492-AD1DBE2C46C6}" dt="2022-03-14T12:08:09.657" v="52" actId="26606"/>
          <ac:grpSpMkLst>
            <pc:docMk/>
            <pc:sldMk cId="980147526" sldId="256"/>
            <ac:grpSpMk id="22" creationId="{DBBA0A0D-8F6A-400A-9E49-8C008E2C7DB1}"/>
          </ac:grpSpMkLst>
        </pc:grpChg>
        <pc:grpChg chg="add del">
          <ac:chgData name="Joe Kong" userId="53ef0bdee99d6813" providerId="LiveId" clId="{FFA34931-22FE-4046-8492-AD1DBE2C46C6}" dt="2022-03-14T12:09:45.775" v="87" actId="26606"/>
          <ac:grpSpMkLst>
            <pc:docMk/>
            <pc:sldMk cId="980147526" sldId="256"/>
            <ac:grpSpMk id="28" creationId="{654AC0FE-C43D-49AC-9730-284354DEC86E}"/>
          </ac:grpSpMkLst>
        </pc:grpChg>
        <pc:grpChg chg="add del">
          <ac:chgData name="Joe Kong" userId="53ef0bdee99d6813" providerId="LiveId" clId="{FFA34931-22FE-4046-8492-AD1DBE2C46C6}" dt="2022-03-14T12:10:16.142" v="89" actId="26606"/>
          <ac:grpSpMkLst>
            <pc:docMk/>
            <pc:sldMk cId="980147526" sldId="256"/>
            <ac:grpSpMk id="68" creationId="{088464FC-BA67-4F51-9FF7-DBE25BC1B6FF}"/>
          </ac:grpSpMkLst>
        </pc:grpChg>
        <pc:grpChg chg="add del">
          <ac:chgData name="Joe Kong" userId="53ef0bdee99d6813" providerId="LiveId" clId="{FFA34931-22FE-4046-8492-AD1DBE2C46C6}" dt="2022-03-14T12:07:52.239" v="32" actId="26606"/>
          <ac:grpSpMkLst>
            <pc:docMk/>
            <pc:sldMk cId="980147526" sldId="256"/>
            <ac:grpSpMk id="87" creationId="{4592A8CB-0B0A-43A5-86F4-712B0C469671}"/>
          </ac:grpSpMkLst>
        </pc:grpChg>
        <pc:grpChg chg="add del">
          <ac:chgData name="Joe Kong" userId="53ef0bdee99d6813" providerId="LiveId" clId="{FFA34931-22FE-4046-8492-AD1DBE2C46C6}" dt="2022-03-14T12:07:57.372" v="42" actId="26606"/>
          <ac:grpSpMkLst>
            <pc:docMk/>
            <pc:sldMk cId="980147526" sldId="256"/>
            <ac:grpSpMk id="123" creationId="{C8F3AECA-1E28-4DB0-901D-747B827596E9}"/>
          </ac:grpSpMkLst>
        </pc:grpChg>
        <pc:grpChg chg="add del">
          <ac:chgData name="Joe Kong" userId="53ef0bdee99d6813" providerId="LiveId" clId="{FFA34931-22FE-4046-8492-AD1DBE2C46C6}" dt="2022-03-14T12:07:57.372" v="42" actId="26606"/>
          <ac:grpSpMkLst>
            <pc:docMk/>
            <pc:sldMk cId="980147526" sldId="256"/>
            <ac:grpSpMk id="126" creationId="{3214C51D-3B74-4CCB-82B8-A184460FCAA2}"/>
          </ac:grpSpMkLst>
        </pc:grpChg>
        <pc:grpChg chg="add del">
          <ac:chgData name="Joe Kong" userId="53ef0bdee99d6813" providerId="LiveId" clId="{FFA34931-22FE-4046-8492-AD1DBE2C46C6}" dt="2022-03-14T12:07:58.277" v="44" actId="26606"/>
          <ac:grpSpMkLst>
            <pc:docMk/>
            <pc:sldMk cId="980147526" sldId="256"/>
            <ac:grpSpMk id="134" creationId="{088464FC-BA67-4F51-9FF7-DBE25BC1B6FF}"/>
          </ac:grpSpMkLst>
        </pc:grpChg>
        <pc:grpChg chg="add del">
          <ac:chgData name="Joe Kong" userId="53ef0bdee99d6813" providerId="LiveId" clId="{FFA34931-22FE-4046-8492-AD1DBE2C46C6}" dt="2022-03-14T12:23:38.239" v="155" actId="26606"/>
          <ac:grpSpMkLst>
            <pc:docMk/>
            <pc:sldMk cId="980147526" sldId="256"/>
            <ac:grpSpMk id="135" creationId="{DBBA0A0D-8F6A-400A-9E49-8C008E2C7DB1}"/>
          </ac:grpSpMkLst>
        </pc:grpChg>
        <pc:grpChg chg="add del">
          <ac:chgData name="Joe Kong" userId="53ef0bdee99d6813" providerId="LiveId" clId="{FFA34931-22FE-4046-8492-AD1DBE2C46C6}" dt="2022-03-14T12:26:18.834" v="167" actId="26606"/>
          <ac:grpSpMkLst>
            <pc:docMk/>
            <pc:sldMk cId="980147526" sldId="256"/>
            <ac:grpSpMk id="139" creationId="{DBBA0A0D-8F6A-400A-9E49-8C008E2C7DB1}"/>
          </ac:grpSpMkLst>
        </pc:grpChg>
        <pc:grpChg chg="add del">
          <ac:chgData name="Joe Kong" userId="53ef0bdee99d6813" providerId="LiveId" clId="{FFA34931-22FE-4046-8492-AD1DBE2C46C6}" dt="2022-03-14T12:23:38.239" v="155" actId="26606"/>
          <ac:grpSpMkLst>
            <pc:docMk/>
            <pc:sldMk cId="980147526" sldId="256"/>
            <ac:grpSpMk id="143" creationId="{C507BF36-B92B-4CAC-BCA7-8364B51E1F09}"/>
          </ac:grpSpMkLst>
        </pc:grpChg>
        <pc:grpChg chg="add del">
          <ac:chgData name="Joe Kong" userId="53ef0bdee99d6813" providerId="LiveId" clId="{FFA34931-22FE-4046-8492-AD1DBE2C46C6}" dt="2022-03-14T12:08:06.453" v="48" actId="26606"/>
          <ac:grpSpMkLst>
            <pc:docMk/>
            <pc:sldMk cId="980147526" sldId="256"/>
            <ac:grpSpMk id="169" creationId="{222480C3-21A7-43F5-9070-D4ACB7435A94}"/>
          </ac:grpSpMkLst>
        </pc:grpChg>
        <pc:grpChg chg="add del">
          <ac:chgData name="Joe Kong" userId="53ef0bdee99d6813" providerId="LiveId" clId="{FFA34931-22FE-4046-8492-AD1DBE2C46C6}" dt="2022-03-14T12:26:18.834" v="167" actId="26606"/>
          <ac:grpSpMkLst>
            <pc:docMk/>
            <pc:sldMk cId="980147526" sldId="256"/>
            <ac:grpSpMk id="172" creationId="{C507BF36-B92B-4CAC-BCA7-8364B51E1F09}"/>
          </ac:grpSpMkLst>
        </pc:grpChg>
        <pc:grpChg chg="add del">
          <ac:chgData name="Joe Kong" userId="53ef0bdee99d6813" providerId="LiveId" clId="{FFA34931-22FE-4046-8492-AD1DBE2C46C6}" dt="2022-03-14T12:08:09.657" v="52" actId="26606"/>
          <ac:grpSpMkLst>
            <pc:docMk/>
            <pc:sldMk cId="980147526" sldId="256"/>
            <ac:grpSpMk id="181" creationId="{C507BF36-B92B-4CAC-BCA7-8364B51E1F09}"/>
          </ac:grpSpMkLst>
        </pc:grpChg>
        <pc:grpChg chg="add del">
          <ac:chgData name="Joe Kong" userId="53ef0bdee99d6813" providerId="LiveId" clId="{FFA34931-22FE-4046-8492-AD1DBE2C46C6}" dt="2022-03-14T12:08:15.974" v="62" actId="26606"/>
          <ac:grpSpMkLst>
            <pc:docMk/>
            <pc:sldMk cId="980147526" sldId="256"/>
            <ac:grpSpMk id="225" creationId="{F1732D3A-CFF0-45BE-AD79-F83D0272C6C6}"/>
          </ac:grpSpMkLst>
        </pc:grpChg>
        <pc:grpChg chg="add del">
          <ac:chgData name="Joe Kong" userId="53ef0bdee99d6813" providerId="LiveId" clId="{FFA34931-22FE-4046-8492-AD1DBE2C46C6}" dt="2022-03-14T12:26:30.373" v="171" actId="26606"/>
          <ac:grpSpMkLst>
            <pc:docMk/>
            <pc:sldMk cId="980147526" sldId="256"/>
            <ac:grpSpMk id="226" creationId="{3914D2BD-3C47-433D-81FE-DC6C39595F0E}"/>
          </ac:grpSpMkLst>
        </pc:grpChg>
        <pc:grpChg chg="add del">
          <ac:chgData name="Joe Kong" userId="53ef0bdee99d6813" providerId="LiveId" clId="{FFA34931-22FE-4046-8492-AD1DBE2C46C6}" dt="2022-03-14T12:08:18.615" v="66" actId="26606"/>
          <ac:grpSpMkLst>
            <pc:docMk/>
            <pc:sldMk cId="980147526" sldId="256"/>
            <ac:grpSpMk id="239" creationId="{654AC0FE-C43D-49AC-9730-284354DEC86E}"/>
          </ac:grpSpMkLst>
        </pc:grpChg>
        <pc:grpChg chg="add del">
          <ac:chgData name="Joe Kong" userId="53ef0bdee99d6813" providerId="LiveId" clId="{FFA34931-22FE-4046-8492-AD1DBE2C46C6}" dt="2022-03-14T12:08:33.485" v="72" actId="26606"/>
          <ac:grpSpMkLst>
            <pc:docMk/>
            <pc:sldMk cId="980147526" sldId="256"/>
            <ac:grpSpMk id="259" creationId="{BB7A900B-006E-46F4-831E-5AABAEE45EE1}"/>
          </ac:grpSpMkLst>
        </pc:grpChg>
        <pc:grpChg chg="add del">
          <ac:chgData name="Joe Kong" userId="53ef0bdee99d6813" providerId="LiveId" clId="{FFA34931-22FE-4046-8492-AD1DBE2C46C6}" dt="2022-03-14T12:31:41.918" v="192" actId="26606"/>
          <ac:grpSpMkLst>
            <pc:docMk/>
            <pc:sldMk cId="980147526" sldId="256"/>
            <ac:grpSpMk id="273" creationId="{7B2F7E43-35EC-4103-9D95-2ACDB00387CC}"/>
          </ac:grpSpMkLst>
        </pc:grpChg>
        <pc:grpChg chg="add del">
          <ac:chgData name="Joe Kong" userId="53ef0bdee99d6813" providerId="LiveId" clId="{FFA34931-22FE-4046-8492-AD1DBE2C46C6}" dt="2022-03-14T12:09:11.267" v="83" actId="26606"/>
          <ac:grpSpMkLst>
            <pc:docMk/>
            <pc:sldMk cId="980147526" sldId="256"/>
            <ac:grpSpMk id="276" creationId="{E2F6F869-F143-4607-BEE5-AA6FEB71E109}"/>
          </ac:grpSpMkLst>
        </pc:grpChg>
        <pc:grpChg chg="add del">
          <ac:chgData name="Joe Kong" userId="53ef0bdee99d6813" providerId="LiveId" clId="{FFA34931-22FE-4046-8492-AD1DBE2C46C6}" dt="2022-03-14T12:31:41.918" v="192" actId="26606"/>
          <ac:grpSpMkLst>
            <pc:docMk/>
            <pc:sldMk cId="980147526" sldId="256"/>
            <ac:grpSpMk id="287" creationId="{96F2112D-BBBE-46A6-B66D-A3F02ED3284E}"/>
          </ac:grpSpMkLst>
        </pc:grpChg>
        <pc:grpChg chg="add del">
          <ac:chgData name="Joe Kong" userId="53ef0bdee99d6813" providerId="LiveId" clId="{FFA34931-22FE-4046-8492-AD1DBE2C46C6}" dt="2022-03-14T12:31:41.918" v="192" actId="26606"/>
          <ac:grpSpMkLst>
            <pc:docMk/>
            <pc:sldMk cId="980147526" sldId="256"/>
            <ac:grpSpMk id="305" creationId="{DDB99EF5-8801-40E2-83D3-196FADCBBA7F}"/>
          </ac:grpSpMkLst>
        </pc:grpChg>
        <pc:picChg chg="add del">
          <ac:chgData name="Joe Kong" userId="53ef0bdee99d6813" providerId="LiveId" clId="{FFA34931-22FE-4046-8492-AD1DBE2C46C6}" dt="2022-03-14T12:07:23.074" v="2" actId="26606"/>
          <ac:picMkLst>
            <pc:docMk/>
            <pc:sldMk cId="980147526" sldId="256"/>
            <ac:picMk id="4" creationId="{2E230E15-3318-D29C-CD6E-29F92368DC3F}"/>
          </ac:picMkLst>
        </pc:picChg>
        <pc:picChg chg="add del">
          <ac:chgData name="Joe Kong" userId="53ef0bdee99d6813" providerId="LiveId" clId="{FFA34931-22FE-4046-8492-AD1DBE2C46C6}" dt="2022-03-14T12:09:15.636" v="85" actId="26606"/>
          <ac:picMkLst>
            <pc:docMk/>
            <pc:sldMk cId="980147526" sldId="256"/>
            <ac:picMk id="6" creationId="{AE906BE7-58B9-9700-5180-70D7732F39A8}"/>
          </ac:picMkLst>
        </pc:picChg>
        <pc:picChg chg="add mod">
          <ac:chgData name="Joe Kong" userId="53ef0bdee99d6813" providerId="LiveId" clId="{FFA34931-22FE-4046-8492-AD1DBE2C46C6}" dt="2022-03-26T06:44:18.101" v="9508" actId="571"/>
          <ac:picMkLst>
            <pc:docMk/>
            <pc:sldMk cId="980147526" sldId="256"/>
            <ac:picMk id="11" creationId="{F9971A2E-CEDA-49EA-8AF9-0BF41BC73651}"/>
          </ac:picMkLst>
        </pc:picChg>
        <pc:picChg chg="add del">
          <ac:chgData name="Joe Kong" userId="53ef0bdee99d6813" providerId="LiveId" clId="{FFA34931-22FE-4046-8492-AD1DBE2C46C6}" dt="2022-03-14T12:07:24.192" v="4" actId="26606"/>
          <ac:picMkLst>
            <pc:docMk/>
            <pc:sldMk cId="980147526" sldId="256"/>
            <ac:picMk id="15" creationId="{1A2D6F8D-30AF-C5CA-B645-25582A1C4692}"/>
          </ac:picMkLst>
        </pc:picChg>
        <pc:picChg chg="add del">
          <ac:chgData name="Joe Kong" userId="53ef0bdee99d6813" providerId="LiveId" clId="{FFA34931-22FE-4046-8492-AD1DBE2C46C6}" dt="2022-03-14T12:07:26.158" v="6" actId="26606"/>
          <ac:picMkLst>
            <pc:docMk/>
            <pc:sldMk cId="980147526" sldId="256"/>
            <ac:picMk id="19" creationId="{3B7F27A4-670F-4CFE-0778-898FF632AD09}"/>
          </ac:picMkLst>
        </pc:picChg>
        <pc:picChg chg="add del">
          <ac:chgData name="Joe Kong" userId="53ef0bdee99d6813" providerId="LiveId" clId="{FFA34931-22FE-4046-8492-AD1DBE2C46C6}" dt="2022-03-14T12:07:50.393" v="30" actId="26606"/>
          <ac:picMkLst>
            <pc:docMk/>
            <pc:sldMk cId="980147526" sldId="256"/>
            <ac:picMk id="21" creationId="{B168F1C9-4999-4AA2-A916-26FD968681D6}"/>
          </ac:picMkLst>
        </pc:picChg>
        <pc:picChg chg="add del">
          <ac:chgData name="Joe Kong" userId="53ef0bdee99d6813" providerId="LiveId" clId="{FFA34931-22FE-4046-8492-AD1DBE2C46C6}" dt="2022-03-14T12:07:52.554" v="34" actId="26606"/>
          <ac:picMkLst>
            <pc:docMk/>
            <pc:sldMk cId="980147526" sldId="256"/>
            <ac:picMk id="23" creationId="{37E521D0-A41B-4904-B918-4D94137E627C}"/>
          </ac:picMkLst>
        </pc:picChg>
        <pc:picChg chg="add del">
          <ac:chgData name="Joe Kong" userId="53ef0bdee99d6813" providerId="LiveId" clId="{FFA34931-22FE-4046-8492-AD1DBE2C46C6}" dt="2022-03-14T12:09:45.775" v="87" actId="26606"/>
          <ac:picMkLst>
            <pc:docMk/>
            <pc:sldMk cId="980147526" sldId="256"/>
            <ac:picMk id="24" creationId="{B4E3DC41-8B2C-B011-CCB5-B80CC802BEEF}"/>
          </ac:picMkLst>
        </pc:picChg>
        <pc:picChg chg="add del">
          <ac:chgData name="Joe Kong" userId="53ef0bdee99d6813" providerId="LiveId" clId="{FFA34931-22FE-4046-8492-AD1DBE2C46C6}" dt="2022-03-14T12:07:29.431" v="8" actId="26606"/>
          <ac:picMkLst>
            <pc:docMk/>
            <pc:sldMk cId="980147526" sldId="256"/>
            <ac:picMk id="26" creationId="{69D36ED0-5F95-4BB4-72F0-1F6688D6D9CC}"/>
          </ac:picMkLst>
        </pc:picChg>
        <pc:picChg chg="add del">
          <ac:chgData name="Joe Kong" userId="53ef0bdee99d6813" providerId="LiveId" clId="{FFA34931-22FE-4046-8492-AD1DBE2C46C6}" dt="2022-03-14T12:07:32.428" v="10" actId="26606"/>
          <ac:picMkLst>
            <pc:docMk/>
            <pc:sldMk cId="980147526" sldId="256"/>
            <ac:picMk id="30" creationId="{18931458-FAD1-0436-520B-3D6DF12D55E1}"/>
          </ac:picMkLst>
        </pc:picChg>
        <pc:picChg chg="add del">
          <ac:chgData name="Joe Kong" userId="53ef0bdee99d6813" providerId="LiveId" clId="{FFA34931-22FE-4046-8492-AD1DBE2C46C6}" dt="2022-03-14T12:07:34.099" v="12" actId="26606"/>
          <ac:picMkLst>
            <pc:docMk/>
            <pc:sldMk cId="980147526" sldId="256"/>
            <ac:picMk id="36" creationId="{32AF0425-DA6D-BABC-D13F-DECA7724321D}"/>
          </ac:picMkLst>
        </pc:picChg>
        <pc:picChg chg="add del mod ord">
          <ac:chgData name="Joe Kong" userId="53ef0bdee99d6813" providerId="LiveId" clId="{FFA34931-22FE-4046-8492-AD1DBE2C46C6}" dt="2022-03-14T12:19:58.706" v="145" actId="26606"/>
          <ac:picMkLst>
            <pc:docMk/>
            <pc:sldMk cId="980147526" sldId="256"/>
            <ac:picMk id="37" creationId="{E3BA23DB-E458-F844-E5DC-530DB4E1EC0E}"/>
          </ac:picMkLst>
        </pc:picChg>
        <pc:picChg chg="add del">
          <ac:chgData name="Joe Kong" userId="53ef0bdee99d6813" providerId="LiveId" clId="{FFA34931-22FE-4046-8492-AD1DBE2C46C6}" dt="2022-03-14T12:07:37.802" v="14" actId="26606"/>
          <ac:picMkLst>
            <pc:docMk/>
            <pc:sldMk cId="980147526" sldId="256"/>
            <ac:picMk id="39" creationId="{B7703C12-012F-4CEC-9F28-8B208D0CFD19}"/>
          </ac:picMkLst>
        </pc:picChg>
        <pc:picChg chg="add del">
          <ac:chgData name="Joe Kong" userId="53ef0bdee99d6813" providerId="LiveId" clId="{FFA34931-22FE-4046-8492-AD1DBE2C46C6}" dt="2022-03-14T12:07:39.476" v="16" actId="26606"/>
          <ac:picMkLst>
            <pc:docMk/>
            <pc:sldMk cId="980147526" sldId="256"/>
            <ac:picMk id="44" creationId="{22D32EC7-0740-75DB-7AED-9AB5C0B8602C}"/>
          </ac:picMkLst>
        </pc:picChg>
        <pc:picChg chg="add del">
          <ac:chgData name="Joe Kong" userId="53ef0bdee99d6813" providerId="LiveId" clId="{FFA34931-22FE-4046-8492-AD1DBE2C46C6}" dt="2022-03-14T12:07:40.999" v="18" actId="26606"/>
          <ac:picMkLst>
            <pc:docMk/>
            <pc:sldMk cId="980147526" sldId="256"/>
            <ac:picMk id="50" creationId="{DC22F009-70E0-1AF0-EF86-7609051AF06A}"/>
          </ac:picMkLst>
        </pc:picChg>
        <pc:picChg chg="add del">
          <ac:chgData name="Joe Kong" userId="53ef0bdee99d6813" providerId="LiveId" clId="{FFA34931-22FE-4046-8492-AD1DBE2C46C6}" dt="2022-03-14T12:07:42.637" v="20" actId="26606"/>
          <ac:picMkLst>
            <pc:docMk/>
            <pc:sldMk cId="980147526" sldId="256"/>
            <ac:picMk id="55" creationId="{EBC37BBE-063A-8CB9-1349-713112E58CF5}"/>
          </ac:picMkLst>
        </pc:picChg>
        <pc:picChg chg="add del">
          <ac:chgData name="Joe Kong" userId="53ef0bdee99d6813" providerId="LiveId" clId="{FFA34931-22FE-4046-8492-AD1DBE2C46C6}" dt="2022-03-14T12:07:43.821" v="22" actId="26606"/>
          <ac:picMkLst>
            <pc:docMk/>
            <pc:sldMk cId="980147526" sldId="256"/>
            <ac:picMk id="60" creationId="{C1DAC76A-E20A-D7F6-AF45-B6117B6C58B0}"/>
          </ac:picMkLst>
        </pc:picChg>
        <pc:picChg chg="add del">
          <ac:chgData name="Joe Kong" userId="53ef0bdee99d6813" providerId="LiveId" clId="{FFA34931-22FE-4046-8492-AD1DBE2C46C6}" dt="2022-03-14T12:07:45.588" v="24" actId="26606"/>
          <ac:picMkLst>
            <pc:docMk/>
            <pc:sldMk cId="980147526" sldId="256"/>
            <ac:picMk id="65" creationId="{0D49DC6F-E3E9-DED3-B4AF-C73B9DAD39C1}"/>
          </ac:picMkLst>
        </pc:picChg>
        <pc:picChg chg="add del">
          <ac:chgData name="Joe Kong" userId="53ef0bdee99d6813" providerId="LiveId" clId="{FFA34931-22FE-4046-8492-AD1DBE2C46C6}" dt="2022-03-14T12:07:47.331" v="26" actId="26606"/>
          <ac:picMkLst>
            <pc:docMk/>
            <pc:sldMk cId="980147526" sldId="256"/>
            <ac:picMk id="70" creationId="{182724C2-8158-E22F-199D-C1ECDCD296C1}"/>
          </ac:picMkLst>
        </pc:picChg>
        <pc:picChg chg="add del">
          <ac:chgData name="Joe Kong" userId="53ef0bdee99d6813" providerId="LiveId" clId="{FFA34931-22FE-4046-8492-AD1DBE2C46C6}" dt="2022-03-14T12:07:49.386" v="28" actId="26606"/>
          <ac:picMkLst>
            <pc:docMk/>
            <pc:sldMk cId="980147526" sldId="256"/>
            <ac:picMk id="74" creationId="{DE39A80B-62FD-30B0-E7CF-EF8B6C735131}"/>
          </ac:picMkLst>
        </pc:picChg>
        <pc:picChg chg="add del">
          <ac:chgData name="Joe Kong" userId="53ef0bdee99d6813" providerId="LiveId" clId="{FFA34931-22FE-4046-8492-AD1DBE2C46C6}" dt="2022-03-14T12:07:50.393" v="30" actId="26606"/>
          <ac:picMkLst>
            <pc:docMk/>
            <pc:sldMk cId="980147526" sldId="256"/>
            <ac:picMk id="79" creationId="{861D3DEC-3121-6BA0-57BA-FE1253C10A90}"/>
          </ac:picMkLst>
        </pc:picChg>
        <pc:picChg chg="add del">
          <ac:chgData name="Joe Kong" userId="53ef0bdee99d6813" providerId="LiveId" clId="{FFA34931-22FE-4046-8492-AD1DBE2C46C6}" dt="2022-03-14T12:07:50.393" v="30" actId="26606"/>
          <ac:picMkLst>
            <pc:docMk/>
            <pc:sldMk cId="980147526" sldId="256"/>
            <ac:picMk id="82" creationId="{02430862-1B4A-470B-8AD3-780215B67392}"/>
          </ac:picMkLst>
        </pc:picChg>
        <pc:picChg chg="add del mod ord">
          <ac:chgData name="Joe Kong" userId="53ef0bdee99d6813" providerId="LiveId" clId="{FFA34931-22FE-4046-8492-AD1DBE2C46C6}" dt="2022-03-14T12:22:48.285" v="153" actId="26606"/>
          <ac:picMkLst>
            <pc:docMk/>
            <pc:sldMk cId="980147526" sldId="256"/>
            <ac:picMk id="83" creationId="{BFA6E82E-439D-92E3-D9CE-954DEDD600E5}"/>
          </ac:picMkLst>
        </pc:picChg>
        <pc:picChg chg="add del">
          <ac:chgData name="Joe Kong" userId="53ef0bdee99d6813" providerId="LiveId" clId="{FFA34931-22FE-4046-8492-AD1DBE2C46C6}" dt="2022-03-14T12:07:52.239" v="32" actId="26606"/>
          <ac:picMkLst>
            <pc:docMk/>
            <pc:sldMk cId="980147526" sldId="256"/>
            <ac:picMk id="85" creationId="{98363F97-04F9-1243-524A-714F3D7B17AD}"/>
          </ac:picMkLst>
        </pc:picChg>
        <pc:picChg chg="add del">
          <ac:chgData name="Joe Kong" userId="53ef0bdee99d6813" providerId="LiveId" clId="{FFA34931-22FE-4046-8492-AD1DBE2C46C6}" dt="2022-03-14T12:07:52.554" v="34" actId="26606"/>
          <ac:picMkLst>
            <pc:docMk/>
            <pc:sldMk cId="980147526" sldId="256"/>
            <ac:picMk id="96" creationId="{E8FC2329-C002-433D-96E8-24849899DA58}"/>
          </ac:picMkLst>
        </pc:picChg>
        <pc:picChg chg="add del">
          <ac:chgData name="Joe Kong" userId="53ef0bdee99d6813" providerId="LiveId" clId="{FFA34931-22FE-4046-8492-AD1DBE2C46C6}" dt="2022-03-14T12:07:52.554" v="34" actId="26606"/>
          <ac:picMkLst>
            <pc:docMk/>
            <pc:sldMk cId="980147526" sldId="256"/>
            <ac:picMk id="98" creationId="{66CC37DE-3015-D4D3-81E5-00F291CADB56}"/>
          </ac:picMkLst>
        </pc:picChg>
        <pc:picChg chg="add del">
          <ac:chgData name="Joe Kong" userId="53ef0bdee99d6813" providerId="LiveId" clId="{FFA34931-22FE-4046-8492-AD1DBE2C46C6}" dt="2022-03-14T12:07:52.554" v="34" actId="26606"/>
          <ac:picMkLst>
            <pc:docMk/>
            <pc:sldMk cId="980147526" sldId="256"/>
            <ac:picMk id="101" creationId="{B2051559-524D-44E7-8198-E924F097A15E}"/>
          </ac:picMkLst>
        </pc:picChg>
        <pc:picChg chg="add del">
          <ac:chgData name="Joe Kong" userId="53ef0bdee99d6813" providerId="LiveId" clId="{FFA34931-22FE-4046-8492-AD1DBE2C46C6}" dt="2022-03-14T12:07:53.933" v="36" actId="26606"/>
          <ac:picMkLst>
            <pc:docMk/>
            <pc:sldMk cId="980147526" sldId="256"/>
            <ac:picMk id="105" creationId="{7DAD5F73-2204-00C0-4E53-A7F12D7392A0}"/>
          </ac:picMkLst>
        </pc:picChg>
        <pc:picChg chg="add del">
          <ac:chgData name="Joe Kong" userId="53ef0bdee99d6813" providerId="LiveId" clId="{FFA34931-22FE-4046-8492-AD1DBE2C46C6}" dt="2022-03-14T12:07:54.799" v="38" actId="26606"/>
          <ac:picMkLst>
            <pc:docMk/>
            <pc:sldMk cId="980147526" sldId="256"/>
            <ac:picMk id="113" creationId="{84F83E06-A312-4B3D-21DB-5090D7F2DE04}"/>
          </ac:picMkLst>
        </pc:picChg>
        <pc:picChg chg="add del">
          <ac:chgData name="Joe Kong" userId="53ef0bdee99d6813" providerId="LiveId" clId="{FFA34931-22FE-4046-8492-AD1DBE2C46C6}" dt="2022-03-14T12:07:56.040" v="40" actId="26606"/>
          <ac:picMkLst>
            <pc:docMk/>
            <pc:sldMk cId="980147526" sldId="256"/>
            <ac:picMk id="117" creationId="{08F482D3-FCEC-809A-B7AF-11D66AE5E4DA}"/>
          </ac:picMkLst>
        </pc:picChg>
        <pc:picChg chg="add del">
          <ac:chgData name="Joe Kong" userId="53ef0bdee99d6813" providerId="LiveId" clId="{FFA34931-22FE-4046-8492-AD1DBE2C46C6}" dt="2022-03-14T12:23:38.239" v="155" actId="26606"/>
          <ac:picMkLst>
            <pc:docMk/>
            <pc:sldMk cId="980147526" sldId="256"/>
            <ac:picMk id="129" creationId="{F3562E55-7BD7-0911-3543-191AF9AD26D0}"/>
          </ac:picMkLst>
        </pc:picChg>
        <pc:picChg chg="add del">
          <ac:chgData name="Joe Kong" userId="53ef0bdee99d6813" providerId="LiveId" clId="{FFA34931-22FE-4046-8492-AD1DBE2C46C6}" dt="2022-03-14T12:07:57.372" v="42" actId="26606"/>
          <ac:picMkLst>
            <pc:docMk/>
            <pc:sldMk cId="980147526" sldId="256"/>
            <ac:picMk id="131" creationId="{9127C6AF-D957-6738-ECF6-58EC70AF9925}"/>
          </ac:picMkLst>
        </pc:picChg>
        <pc:picChg chg="add del">
          <ac:chgData name="Joe Kong" userId="53ef0bdee99d6813" providerId="LiveId" clId="{FFA34931-22FE-4046-8492-AD1DBE2C46C6}" dt="2022-03-14T12:26:18.834" v="167" actId="26606"/>
          <ac:picMkLst>
            <pc:docMk/>
            <pc:sldMk cId="980147526" sldId="256"/>
            <ac:picMk id="137" creationId="{C5A71235-B808-C262-F3DF-C86CB08EEE10}"/>
          </ac:picMkLst>
        </pc:picChg>
        <pc:picChg chg="add del">
          <ac:chgData name="Joe Kong" userId="53ef0bdee99d6813" providerId="LiveId" clId="{FFA34931-22FE-4046-8492-AD1DBE2C46C6}" dt="2022-03-14T12:10:16.142" v="89" actId="26606"/>
          <ac:picMkLst>
            <pc:docMk/>
            <pc:sldMk cId="980147526" sldId="256"/>
            <ac:picMk id="148" creationId="{05A0A3BF-2E7A-2653-0CEA-A6BEDE3CA1B8}"/>
          </ac:picMkLst>
        </pc:picChg>
        <pc:picChg chg="add del">
          <ac:chgData name="Joe Kong" userId="53ef0bdee99d6813" providerId="LiveId" clId="{FFA34931-22FE-4046-8492-AD1DBE2C46C6}" dt="2022-03-14T12:10:34.521" v="95" actId="26606"/>
          <ac:picMkLst>
            <pc:docMk/>
            <pc:sldMk cId="980147526" sldId="256"/>
            <ac:picMk id="151" creationId="{9F1E6090-C590-9C91-9449-EE48E7A4BBE3}"/>
          </ac:picMkLst>
        </pc:picChg>
        <pc:picChg chg="add del">
          <ac:chgData name="Joe Kong" userId="53ef0bdee99d6813" providerId="LiveId" clId="{FFA34931-22FE-4046-8492-AD1DBE2C46C6}" dt="2022-03-14T12:13:51.555" v="101" actId="26606"/>
          <ac:picMkLst>
            <pc:docMk/>
            <pc:sldMk cId="980147526" sldId="256"/>
            <ac:picMk id="156" creationId="{9F1E6090-C590-9C91-9449-EE48E7A4BBE3}"/>
          </ac:picMkLst>
        </pc:picChg>
        <pc:picChg chg="add del">
          <ac:chgData name="Joe Kong" userId="53ef0bdee99d6813" providerId="LiveId" clId="{FFA34931-22FE-4046-8492-AD1DBE2C46C6}" dt="2022-03-14T12:07:58.277" v="44" actId="26606"/>
          <ac:picMkLst>
            <pc:docMk/>
            <pc:sldMk cId="980147526" sldId="256"/>
            <ac:picMk id="160" creationId="{74E4B170-3352-F9EF-5143-F10D39C51A80}"/>
          </ac:picMkLst>
        </pc:picChg>
        <pc:picChg chg="add del">
          <ac:chgData name="Joe Kong" userId="53ef0bdee99d6813" providerId="LiveId" clId="{FFA34931-22FE-4046-8492-AD1DBE2C46C6}" dt="2022-03-14T12:08:05.130" v="46" actId="26606"/>
          <ac:picMkLst>
            <pc:docMk/>
            <pc:sldMk cId="980147526" sldId="256"/>
            <ac:picMk id="162" creationId="{FB255E00-6A72-9AC5-50CA-64DA6992D7E8}"/>
          </ac:picMkLst>
        </pc:picChg>
        <pc:picChg chg="add del mod">
          <ac:chgData name="Joe Kong" userId="53ef0bdee99d6813" providerId="LiveId" clId="{FFA34931-22FE-4046-8492-AD1DBE2C46C6}" dt="2022-03-14T12:15:36.355" v="131" actId="26606"/>
          <ac:picMkLst>
            <pc:docMk/>
            <pc:sldMk cId="980147526" sldId="256"/>
            <ac:picMk id="164" creationId="{9F1E6090-C590-9C91-9449-EE48E7A4BBE3}"/>
          </ac:picMkLst>
        </pc:picChg>
        <pc:picChg chg="add del">
          <ac:chgData name="Joe Kong" userId="53ef0bdee99d6813" providerId="LiveId" clId="{FFA34931-22FE-4046-8492-AD1DBE2C46C6}" dt="2022-03-14T12:08:06.453" v="48" actId="26606"/>
          <ac:picMkLst>
            <pc:docMk/>
            <pc:sldMk cId="980147526" sldId="256"/>
            <ac:picMk id="167" creationId="{7B51659D-B92E-1728-7387-7AB07A54AB77}"/>
          </ac:picMkLst>
        </pc:picChg>
        <pc:picChg chg="add del">
          <ac:chgData name="Joe Kong" userId="53ef0bdee99d6813" providerId="LiveId" clId="{FFA34931-22FE-4046-8492-AD1DBE2C46C6}" dt="2022-03-14T12:08:08.026" v="50" actId="26606"/>
          <ac:picMkLst>
            <pc:docMk/>
            <pc:sldMk cId="980147526" sldId="256"/>
            <ac:picMk id="175" creationId="{1271EFE3-8872-8A64-CD91-973E8F8FB5EA}"/>
          </ac:picMkLst>
        </pc:picChg>
        <pc:picChg chg="add del">
          <ac:chgData name="Joe Kong" userId="53ef0bdee99d6813" providerId="LiveId" clId="{FFA34931-22FE-4046-8492-AD1DBE2C46C6}" dt="2022-03-14T12:08:09.657" v="52" actId="26606"/>
          <ac:picMkLst>
            <pc:docMk/>
            <pc:sldMk cId="980147526" sldId="256"/>
            <ac:picMk id="179" creationId="{0E8B5822-FC0B-8945-9DA4-5B191E3197DD}"/>
          </ac:picMkLst>
        </pc:picChg>
        <pc:picChg chg="add del mod ord">
          <ac:chgData name="Joe Kong" userId="53ef0bdee99d6813" providerId="LiveId" clId="{FFA34931-22FE-4046-8492-AD1DBE2C46C6}" dt="2022-03-14T12:25:14.373" v="165" actId="26606"/>
          <ac:picMkLst>
            <pc:docMk/>
            <pc:sldMk cId="980147526" sldId="256"/>
            <ac:picMk id="184" creationId="{1A9FD6B6-1AFD-5C8C-F754-2177DDC863A9}"/>
          </ac:picMkLst>
        </pc:picChg>
        <pc:picChg chg="add del">
          <ac:chgData name="Joe Kong" userId="53ef0bdee99d6813" providerId="LiveId" clId="{FFA34931-22FE-4046-8492-AD1DBE2C46C6}" dt="2022-03-14T12:08:10.557" v="54" actId="26606"/>
          <ac:picMkLst>
            <pc:docMk/>
            <pc:sldMk cId="980147526" sldId="256"/>
            <ac:picMk id="194" creationId="{473D85F7-24CE-B623-9684-697067BCEB30}"/>
          </ac:picMkLst>
        </pc:picChg>
        <pc:picChg chg="add del">
          <ac:chgData name="Joe Kong" userId="53ef0bdee99d6813" providerId="LiveId" clId="{FFA34931-22FE-4046-8492-AD1DBE2C46C6}" dt="2022-03-14T12:08:11.854" v="56" actId="26606"/>
          <ac:picMkLst>
            <pc:docMk/>
            <pc:sldMk cId="980147526" sldId="256"/>
            <ac:picMk id="199" creationId="{ADD7E5CD-1E61-1C6F-D589-A1162F00CC38}"/>
          </ac:picMkLst>
        </pc:picChg>
        <pc:picChg chg="add del">
          <ac:chgData name="Joe Kong" userId="53ef0bdee99d6813" providerId="LiveId" clId="{FFA34931-22FE-4046-8492-AD1DBE2C46C6}" dt="2022-03-14T12:08:13.886" v="58" actId="26606"/>
          <ac:picMkLst>
            <pc:docMk/>
            <pc:sldMk cId="980147526" sldId="256"/>
            <ac:picMk id="205" creationId="{B928A6E5-7586-FF39-AAF8-B65FC82F0AB8}"/>
          </ac:picMkLst>
        </pc:picChg>
        <pc:picChg chg="add del">
          <ac:chgData name="Joe Kong" userId="53ef0bdee99d6813" providerId="LiveId" clId="{FFA34931-22FE-4046-8492-AD1DBE2C46C6}" dt="2022-03-14T12:08:14.799" v="60" actId="26606"/>
          <ac:picMkLst>
            <pc:docMk/>
            <pc:sldMk cId="980147526" sldId="256"/>
            <ac:picMk id="214" creationId="{14548BC0-162E-4107-81DF-7389BF82F6D5}"/>
          </ac:picMkLst>
        </pc:picChg>
        <pc:picChg chg="add del">
          <ac:chgData name="Joe Kong" userId="53ef0bdee99d6813" providerId="LiveId" clId="{FFA34931-22FE-4046-8492-AD1DBE2C46C6}" dt="2022-03-14T12:08:14.799" v="60" actId="26606"/>
          <ac:picMkLst>
            <pc:docMk/>
            <pc:sldMk cId="980147526" sldId="256"/>
            <ac:picMk id="216" creationId="{1F5E455E-3B93-7231-DDB3-E26E696528A8}"/>
          </ac:picMkLst>
        </pc:picChg>
        <pc:picChg chg="add del">
          <ac:chgData name="Joe Kong" userId="53ef0bdee99d6813" providerId="LiveId" clId="{FFA34931-22FE-4046-8492-AD1DBE2C46C6}" dt="2022-03-14T12:08:14.799" v="60" actId="26606"/>
          <ac:picMkLst>
            <pc:docMk/>
            <pc:sldMk cId="980147526" sldId="256"/>
            <ac:picMk id="218" creationId="{426F328A-7115-49F4-83C9-F86F47F84CFD}"/>
          </ac:picMkLst>
        </pc:picChg>
        <pc:picChg chg="add del">
          <ac:chgData name="Joe Kong" userId="53ef0bdee99d6813" providerId="LiveId" clId="{FFA34931-22FE-4046-8492-AD1DBE2C46C6}" dt="2022-03-14T12:08:14.799" v="60" actId="26606"/>
          <ac:picMkLst>
            <pc:docMk/>
            <pc:sldMk cId="980147526" sldId="256"/>
            <ac:picMk id="220" creationId="{DF2AA3CE-B974-48CA-96E0-5573A78E3655}"/>
          </ac:picMkLst>
        </pc:picChg>
        <pc:picChg chg="add del">
          <ac:chgData name="Joe Kong" userId="53ef0bdee99d6813" providerId="LiveId" clId="{FFA34931-22FE-4046-8492-AD1DBE2C46C6}" dt="2022-03-14T12:26:30.373" v="171" actId="26606"/>
          <ac:picMkLst>
            <pc:docMk/>
            <pc:sldMk cId="980147526" sldId="256"/>
            <ac:picMk id="221" creationId="{802CF122-18BA-0CF4-7E71-2B44537D4996}"/>
          </ac:picMkLst>
        </pc:picChg>
        <pc:picChg chg="add del">
          <ac:chgData name="Joe Kong" userId="53ef0bdee99d6813" providerId="LiveId" clId="{FFA34931-22FE-4046-8492-AD1DBE2C46C6}" dt="2022-03-14T12:08:15.974" v="62" actId="26606"/>
          <ac:picMkLst>
            <pc:docMk/>
            <pc:sldMk cId="980147526" sldId="256"/>
            <ac:picMk id="223" creationId="{9E91A486-DDE7-AB69-6219-F59D1A2F1D14}"/>
          </ac:picMkLst>
        </pc:picChg>
        <pc:picChg chg="add del">
          <ac:chgData name="Joe Kong" userId="53ef0bdee99d6813" providerId="LiveId" clId="{FFA34931-22FE-4046-8492-AD1DBE2C46C6}" dt="2022-03-14T12:08:17.026" v="64" actId="26606"/>
          <ac:picMkLst>
            <pc:docMk/>
            <pc:sldMk cId="980147526" sldId="256"/>
            <ac:picMk id="230" creationId="{B085C92C-D0BC-D4D3-CF1F-C41200D6815A}"/>
          </ac:picMkLst>
        </pc:picChg>
        <pc:picChg chg="add del">
          <ac:chgData name="Joe Kong" userId="53ef0bdee99d6813" providerId="LiveId" clId="{FFA34931-22FE-4046-8492-AD1DBE2C46C6}" dt="2022-03-14T12:08:18.615" v="66" actId="26606"/>
          <ac:picMkLst>
            <pc:docMk/>
            <pc:sldMk cId="980147526" sldId="256"/>
            <ac:picMk id="238" creationId="{3E59598E-5863-57BF-BC16-3223A5019C5C}"/>
          </ac:picMkLst>
        </pc:picChg>
        <pc:picChg chg="add mod">
          <ac:chgData name="Joe Kong" userId="53ef0bdee99d6813" providerId="LiveId" clId="{FFA34931-22FE-4046-8492-AD1DBE2C46C6}" dt="2022-03-14T12:43:24.189" v="349" actId="1076"/>
          <ac:picMkLst>
            <pc:docMk/>
            <pc:sldMk cId="980147526" sldId="256"/>
            <ac:picMk id="244" creationId="{802CF122-18BA-0CF4-7E71-2B44537D4996}"/>
          </ac:picMkLst>
        </pc:picChg>
        <pc:picChg chg="add del">
          <ac:chgData name="Joe Kong" userId="53ef0bdee99d6813" providerId="LiveId" clId="{FFA34931-22FE-4046-8492-AD1DBE2C46C6}" dt="2022-03-14T12:08:18.971" v="68" actId="26606"/>
          <ac:picMkLst>
            <pc:docMk/>
            <pc:sldMk cId="980147526" sldId="256"/>
            <ac:picMk id="248" creationId="{9372F0C3-8C94-B957-83AC-F8590A3901FE}"/>
          </ac:picMkLst>
        </pc:picChg>
        <pc:picChg chg="add del mod">
          <ac:chgData name="Joe Kong" userId="53ef0bdee99d6813" providerId="LiveId" clId="{FFA34931-22FE-4046-8492-AD1DBE2C46C6}" dt="2022-03-14T12:08:33.485" v="72" actId="26606"/>
          <ac:picMkLst>
            <pc:docMk/>
            <pc:sldMk cId="980147526" sldId="256"/>
            <ac:picMk id="253" creationId="{57910C05-4434-63CF-5373-9CA2D5F14B2E}"/>
          </ac:picMkLst>
        </pc:picChg>
        <pc:picChg chg="add del">
          <ac:chgData name="Joe Kong" userId="53ef0bdee99d6813" providerId="LiveId" clId="{FFA34931-22FE-4046-8492-AD1DBE2C46C6}" dt="2022-03-14T12:08:34.330" v="75" actId="26606"/>
          <ac:picMkLst>
            <pc:docMk/>
            <pc:sldMk cId="980147526" sldId="256"/>
            <ac:picMk id="268" creationId="{2E230E15-3318-D29C-CD6E-29F92368DC3F}"/>
          </ac:picMkLst>
        </pc:picChg>
        <pc:picChg chg="add del">
          <ac:chgData name="Joe Kong" userId="53ef0bdee99d6813" providerId="LiveId" clId="{FFA34931-22FE-4046-8492-AD1DBE2C46C6}" dt="2022-03-14T12:08:36.187" v="77" actId="26606"/>
          <ac:picMkLst>
            <pc:docMk/>
            <pc:sldMk cId="980147526" sldId="256"/>
            <ac:picMk id="272" creationId="{1A2D6F8D-30AF-C5CA-B645-25582A1C4692}"/>
          </ac:picMkLst>
        </pc:picChg>
        <pc:picChg chg="add del">
          <ac:chgData name="Joe Kong" userId="53ef0bdee99d6813" providerId="LiveId" clId="{FFA34931-22FE-4046-8492-AD1DBE2C46C6}" dt="2022-03-14T12:09:11.267" v="83" actId="26606"/>
          <ac:picMkLst>
            <pc:docMk/>
            <pc:sldMk cId="980147526" sldId="256"/>
            <ac:picMk id="275" creationId="{3B7F27A4-670F-4CFE-0778-898FF632AD09}"/>
          </ac:picMkLst>
        </pc:picChg>
        <pc:cxnChg chg="add del">
          <ac:chgData name="Joe Kong" userId="53ef0bdee99d6813" providerId="LiveId" clId="{FFA34931-22FE-4046-8492-AD1DBE2C46C6}" dt="2022-03-14T12:07:23.074" v="2" actId="26606"/>
          <ac:cxnSpMkLst>
            <pc:docMk/>
            <pc:sldMk cId="980147526" sldId="256"/>
            <ac:cxnSpMk id="11" creationId="{D255B435-D9F3-4A31-B89E-36741390DB4B}"/>
          </ac:cxnSpMkLst>
        </pc:cxnChg>
        <pc:cxnChg chg="add del">
          <ac:chgData name="Joe Kong" userId="53ef0bdee99d6813" providerId="LiveId" clId="{FFA34931-22FE-4046-8492-AD1DBE2C46C6}" dt="2022-03-14T12:07:29.431" v="8" actId="26606"/>
          <ac:cxnSpMkLst>
            <pc:docMk/>
            <pc:sldMk cId="980147526" sldId="256"/>
            <ac:cxnSpMk id="27" creationId="{9E7C23BC-DAA6-40E1-8166-B8C4439D1430}"/>
          </ac:cxnSpMkLst>
        </pc:cxnChg>
        <pc:cxnChg chg="add del">
          <ac:chgData name="Joe Kong" userId="53ef0bdee99d6813" providerId="LiveId" clId="{FFA34931-22FE-4046-8492-AD1DBE2C46C6}" dt="2022-03-14T12:19:58.706" v="145" actId="26606"/>
          <ac:cxnSpMkLst>
            <pc:docMk/>
            <pc:sldMk cId="980147526" sldId="256"/>
            <ac:cxnSpMk id="42" creationId="{ECF3C8EB-1217-4C14-80B7-0EFF5607E8E5}"/>
          </ac:cxnSpMkLst>
        </pc:cxnChg>
        <pc:cxnChg chg="add del">
          <ac:chgData name="Joe Kong" userId="53ef0bdee99d6813" providerId="LiveId" clId="{FFA34931-22FE-4046-8492-AD1DBE2C46C6}" dt="2022-03-14T12:07:39.476" v="16" actId="26606"/>
          <ac:cxnSpMkLst>
            <pc:docMk/>
            <pc:sldMk cId="980147526" sldId="256"/>
            <ac:cxnSpMk id="46" creationId="{D81E42A3-743C-4C15-9DA8-93AA9AEBFB17}"/>
          </ac:cxnSpMkLst>
        </pc:cxnChg>
        <pc:cxnChg chg="add del">
          <ac:chgData name="Joe Kong" userId="53ef0bdee99d6813" providerId="LiveId" clId="{FFA34931-22FE-4046-8492-AD1DBE2C46C6}" dt="2022-03-14T12:19:58.706" v="145" actId="26606"/>
          <ac:cxnSpMkLst>
            <pc:docMk/>
            <pc:sldMk cId="980147526" sldId="256"/>
            <ac:cxnSpMk id="48" creationId="{F6668D2B-1DF6-4B11-A395-998ACC428257}"/>
          </ac:cxnSpMkLst>
        </pc:cxnChg>
        <pc:cxnChg chg="add del">
          <ac:chgData name="Joe Kong" userId="53ef0bdee99d6813" providerId="LiveId" clId="{FFA34931-22FE-4046-8492-AD1DBE2C46C6}" dt="2022-03-14T12:07:42.637" v="20" actId="26606"/>
          <ac:cxnSpMkLst>
            <pc:docMk/>
            <pc:sldMk cId="980147526" sldId="256"/>
            <ac:cxnSpMk id="56" creationId="{8F4E56A8-93D5-4BE3-AE61-84677331AD07}"/>
          </ac:cxnSpMkLst>
        </pc:cxnChg>
        <pc:cxnChg chg="add del">
          <ac:chgData name="Joe Kong" userId="53ef0bdee99d6813" providerId="LiveId" clId="{FFA34931-22FE-4046-8492-AD1DBE2C46C6}" dt="2022-03-14T12:07:42.637" v="20" actId="26606"/>
          <ac:cxnSpMkLst>
            <pc:docMk/>
            <pc:sldMk cId="980147526" sldId="256"/>
            <ac:cxnSpMk id="57" creationId="{BD492A0C-1773-477B-83B5-C707CB057709}"/>
          </ac:cxnSpMkLst>
        </pc:cxnChg>
        <pc:cxnChg chg="add del">
          <ac:chgData name="Joe Kong" userId="53ef0bdee99d6813" providerId="LiveId" clId="{FFA34931-22FE-4046-8492-AD1DBE2C46C6}" dt="2022-03-14T12:07:45.588" v="24" actId="26606"/>
          <ac:cxnSpMkLst>
            <pc:docMk/>
            <pc:sldMk cId="980147526" sldId="256"/>
            <ac:cxnSpMk id="66" creationId="{ECF3C8EB-1217-4C14-80B7-0EFF5607E8E5}"/>
          </ac:cxnSpMkLst>
        </pc:cxnChg>
        <pc:cxnChg chg="add del">
          <ac:chgData name="Joe Kong" userId="53ef0bdee99d6813" providerId="LiveId" clId="{FFA34931-22FE-4046-8492-AD1DBE2C46C6}" dt="2022-03-14T12:07:45.588" v="24" actId="26606"/>
          <ac:cxnSpMkLst>
            <pc:docMk/>
            <pc:sldMk cId="980147526" sldId="256"/>
            <ac:cxnSpMk id="67" creationId="{F6668D2B-1DF6-4B11-A395-998ACC428257}"/>
          </ac:cxnSpMkLst>
        </pc:cxnChg>
        <pc:cxnChg chg="add del">
          <ac:chgData name="Joe Kong" userId="53ef0bdee99d6813" providerId="LiveId" clId="{FFA34931-22FE-4046-8492-AD1DBE2C46C6}" dt="2022-03-14T12:19:55.614" v="141" actId="26606"/>
          <ac:cxnSpMkLst>
            <pc:docMk/>
            <pc:sldMk cId="980147526" sldId="256"/>
            <ac:cxnSpMk id="72" creationId="{F0CE0765-E93C-4D37-9D5F-D464EFB10FA7}"/>
          </ac:cxnSpMkLst>
        </pc:cxnChg>
        <pc:cxnChg chg="add del">
          <ac:chgData name="Joe Kong" userId="53ef0bdee99d6813" providerId="LiveId" clId="{FFA34931-22FE-4046-8492-AD1DBE2C46C6}" dt="2022-03-14T12:22:48.285" v="153" actId="26606"/>
          <ac:cxnSpMkLst>
            <pc:docMk/>
            <pc:sldMk cId="980147526" sldId="256"/>
            <ac:cxnSpMk id="89" creationId="{6D4C177C-581F-4CC8-A686-0B6D25DC6A70}"/>
          </ac:cxnSpMkLst>
        </pc:cxnChg>
        <pc:cxnChg chg="add del">
          <ac:chgData name="Joe Kong" userId="53ef0bdee99d6813" providerId="LiveId" clId="{FFA34931-22FE-4046-8492-AD1DBE2C46C6}" dt="2022-03-14T12:22:48.285" v="153" actId="26606"/>
          <ac:cxnSpMkLst>
            <pc:docMk/>
            <pc:sldMk cId="980147526" sldId="256"/>
            <ac:cxnSpMk id="92" creationId="{F3C8C2E5-55C2-48F4-A36A-473F2254C302}"/>
          </ac:cxnSpMkLst>
        </pc:cxnChg>
        <pc:cxnChg chg="add del">
          <ac:chgData name="Joe Kong" userId="53ef0bdee99d6813" providerId="LiveId" clId="{FFA34931-22FE-4046-8492-AD1DBE2C46C6}" dt="2022-03-14T12:22:48.285" v="153" actId="26606"/>
          <ac:cxnSpMkLst>
            <pc:docMk/>
            <pc:sldMk cId="980147526" sldId="256"/>
            <ac:cxnSpMk id="102" creationId="{05B8EA5E-9C54-40D2-A319-5533E7D50E3C}"/>
          </ac:cxnSpMkLst>
        </pc:cxnChg>
        <pc:cxnChg chg="add del">
          <ac:chgData name="Joe Kong" userId="53ef0bdee99d6813" providerId="LiveId" clId="{FFA34931-22FE-4046-8492-AD1DBE2C46C6}" dt="2022-03-14T12:07:53.933" v="36" actId="26606"/>
          <ac:cxnSpMkLst>
            <pc:docMk/>
            <pc:sldMk cId="980147526" sldId="256"/>
            <ac:cxnSpMk id="107" creationId="{AE3D1161-F2DF-43A9-8376-3DB1403155B7}"/>
          </ac:cxnSpMkLst>
        </pc:cxnChg>
        <pc:cxnChg chg="add del">
          <ac:chgData name="Joe Kong" userId="53ef0bdee99d6813" providerId="LiveId" clId="{FFA34931-22FE-4046-8492-AD1DBE2C46C6}" dt="2022-03-14T12:07:53.933" v="36" actId="26606"/>
          <ac:cxnSpMkLst>
            <pc:docMk/>
            <pc:sldMk cId="980147526" sldId="256"/>
            <ac:cxnSpMk id="108" creationId="{71F444DC-2BF7-4689-B6E1-0F0D0E9C8DF5}"/>
          </ac:cxnSpMkLst>
        </pc:cxnChg>
        <pc:cxnChg chg="add del">
          <ac:chgData name="Joe Kong" userId="53ef0bdee99d6813" providerId="LiveId" clId="{FFA34931-22FE-4046-8492-AD1DBE2C46C6}" dt="2022-03-14T12:07:53.933" v="36" actId="26606"/>
          <ac:cxnSpMkLst>
            <pc:docMk/>
            <pc:sldMk cId="980147526" sldId="256"/>
            <ac:cxnSpMk id="109" creationId="{FF393DD8-555D-4D86-9600-299145E032F9}"/>
          </ac:cxnSpMkLst>
        </pc:cxnChg>
        <pc:cxnChg chg="add del">
          <ac:chgData name="Joe Kong" userId="53ef0bdee99d6813" providerId="LiveId" clId="{FFA34931-22FE-4046-8492-AD1DBE2C46C6}" dt="2022-03-14T12:07:54.799" v="38" actId="26606"/>
          <ac:cxnSpMkLst>
            <pc:docMk/>
            <pc:sldMk cId="980147526" sldId="256"/>
            <ac:cxnSpMk id="115" creationId="{3816C099-0516-4486-BC06-E0DCD29DDF29}"/>
          </ac:cxnSpMkLst>
        </pc:cxnChg>
        <pc:cxnChg chg="add del">
          <ac:chgData name="Joe Kong" userId="53ef0bdee99d6813" providerId="LiveId" clId="{FFA34931-22FE-4046-8492-AD1DBE2C46C6}" dt="2022-03-14T12:22:47.248" v="151" actId="26606"/>
          <ac:cxnSpMkLst>
            <pc:docMk/>
            <pc:sldMk cId="980147526" sldId="256"/>
            <ac:cxnSpMk id="124" creationId="{D6E86CC6-13EA-4A88-86AD-CF27BF52CC95}"/>
          </ac:cxnSpMkLst>
        </pc:cxnChg>
        <pc:cxnChg chg="add del">
          <ac:chgData name="Joe Kong" userId="53ef0bdee99d6813" providerId="LiveId" clId="{FFA34931-22FE-4046-8492-AD1DBE2C46C6}" dt="2022-03-14T12:22:47.248" v="151" actId="26606"/>
          <ac:cxnSpMkLst>
            <pc:docMk/>
            <pc:sldMk cId="980147526" sldId="256"/>
            <ac:cxnSpMk id="125" creationId="{3F80B441-4F7D-4B40-8A13-FED03A1F3A16}"/>
          </ac:cxnSpMkLst>
        </pc:cxnChg>
        <pc:cxnChg chg="add del">
          <ac:chgData name="Joe Kong" userId="53ef0bdee99d6813" providerId="LiveId" clId="{FFA34931-22FE-4046-8492-AD1DBE2C46C6}" dt="2022-03-14T12:22:47.248" v="151" actId="26606"/>
          <ac:cxnSpMkLst>
            <pc:docMk/>
            <pc:sldMk cId="980147526" sldId="256"/>
            <ac:cxnSpMk id="127" creationId="{70C7FD1A-44B1-4E4C-B0C9-A8103DCCDCC2}"/>
          </ac:cxnSpMkLst>
        </pc:cxnChg>
        <pc:cxnChg chg="add del">
          <ac:chgData name="Joe Kong" userId="53ef0bdee99d6813" providerId="LiveId" clId="{FFA34931-22FE-4046-8492-AD1DBE2C46C6}" dt="2022-03-14T12:15:36.355" v="131" actId="26606"/>
          <ac:cxnSpMkLst>
            <pc:docMk/>
            <pc:sldMk cId="980147526" sldId="256"/>
            <ac:cxnSpMk id="170" creationId="{A07787ED-5EDC-4C54-AD87-55B60D0FE397}"/>
          </ac:cxnSpMkLst>
        </pc:cxnChg>
        <pc:cxnChg chg="add del">
          <ac:chgData name="Joe Kong" userId="53ef0bdee99d6813" providerId="LiveId" clId="{FFA34931-22FE-4046-8492-AD1DBE2C46C6}" dt="2022-03-14T12:08:11.854" v="56" actId="26606"/>
          <ac:cxnSpMkLst>
            <pc:docMk/>
            <pc:sldMk cId="980147526" sldId="256"/>
            <ac:cxnSpMk id="201" creationId="{D2CC4060-6621-49EA-A90C-71567A92265C}"/>
          </ac:cxnSpMkLst>
        </pc:cxnChg>
        <pc:cxnChg chg="add del">
          <ac:chgData name="Joe Kong" userId="53ef0bdee99d6813" providerId="LiveId" clId="{FFA34931-22FE-4046-8492-AD1DBE2C46C6}" dt="2022-03-14T12:08:13.886" v="58" actId="26606"/>
          <ac:cxnSpMkLst>
            <pc:docMk/>
            <pc:sldMk cId="980147526" sldId="256"/>
            <ac:cxnSpMk id="207" creationId="{4D594499-F983-4364-8ABC-5BCDC2E906BF}"/>
          </ac:cxnSpMkLst>
        </pc:cxnChg>
        <pc:cxnChg chg="add del">
          <ac:chgData name="Joe Kong" userId="53ef0bdee99d6813" providerId="LiveId" clId="{FFA34931-22FE-4046-8492-AD1DBE2C46C6}" dt="2022-03-14T12:08:13.886" v="58" actId="26606"/>
          <ac:cxnSpMkLst>
            <pc:docMk/>
            <pc:sldMk cId="980147526" sldId="256"/>
            <ac:cxnSpMk id="208" creationId="{752928D3-58AB-4E4F-A2E6-74A3B341C3A2}"/>
          </ac:cxnSpMkLst>
        </pc:cxnChg>
        <pc:cxnChg chg="add del">
          <ac:chgData name="Joe Kong" userId="53ef0bdee99d6813" providerId="LiveId" clId="{FFA34931-22FE-4046-8492-AD1DBE2C46C6}" dt="2022-03-14T12:08:13.886" v="58" actId="26606"/>
          <ac:cxnSpMkLst>
            <pc:docMk/>
            <pc:sldMk cId="980147526" sldId="256"/>
            <ac:cxnSpMk id="209" creationId="{6D4C177C-581F-4CC8-A686-0B6D25DC6A70}"/>
          </ac:cxnSpMkLst>
        </pc:cxnChg>
        <pc:cxnChg chg="add del">
          <ac:chgData name="Joe Kong" userId="53ef0bdee99d6813" providerId="LiveId" clId="{FFA34931-22FE-4046-8492-AD1DBE2C46C6}" dt="2022-03-14T12:42:05.715" v="348"/>
          <ac:cxnSpMkLst>
            <pc:docMk/>
            <pc:sldMk cId="980147526" sldId="256"/>
            <ac:cxnSpMk id="260" creationId="{D6E86CC6-13EA-4A88-86AD-CF27BF52CC95}"/>
          </ac:cxnSpMkLst>
        </pc:cxnChg>
        <pc:cxnChg chg="add del">
          <ac:chgData name="Joe Kong" userId="53ef0bdee99d6813" providerId="LiveId" clId="{FFA34931-22FE-4046-8492-AD1DBE2C46C6}" dt="2022-03-14T12:42:05.715" v="348"/>
          <ac:cxnSpMkLst>
            <pc:docMk/>
            <pc:sldMk cId="980147526" sldId="256"/>
            <ac:cxnSpMk id="261" creationId="{3F80B441-4F7D-4B40-8A13-FED03A1F3A16}"/>
          </ac:cxnSpMkLst>
        </pc:cxnChg>
        <pc:cxnChg chg="add del">
          <ac:chgData name="Joe Kong" userId="53ef0bdee99d6813" providerId="LiveId" clId="{FFA34931-22FE-4046-8492-AD1DBE2C46C6}" dt="2022-03-14T12:42:05.715" v="348"/>
          <ac:cxnSpMkLst>
            <pc:docMk/>
            <pc:sldMk cId="980147526" sldId="256"/>
            <ac:cxnSpMk id="265" creationId="{70C7FD1A-44B1-4E4C-B0C9-A8103DCCDCC2}"/>
          </ac:cxnSpMkLst>
        </pc:cxnChg>
        <pc:cxnChg chg="add del">
          <ac:chgData name="Joe Kong" userId="53ef0bdee99d6813" providerId="LiveId" clId="{FFA34931-22FE-4046-8492-AD1DBE2C46C6}" dt="2022-03-14T12:08:34.330" v="75" actId="26606"/>
          <ac:cxnSpMkLst>
            <pc:docMk/>
            <pc:sldMk cId="980147526" sldId="256"/>
            <ac:cxnSpMk id="267" creationId="{D255B435-D9F3-4A31-B89E-36741390DB4B}"/>
          </ac:cxnSpMkLst>
        </pc:cxnChg>
      </pc:sldChg>
      <pc:sldChg chg="delSp modSp new del">
        <pc:chgData name="Joe Kong" userId="53ef0bdee99d6813" providerId="LiveId" clId="{FFA34931-22FE-4046-8492-AD1DBE2C46C6}" dt="2022-03-14T12:53:12.399" v="519" actId="2696"/>
        <pc:sldMkLst>
          <pc:docMk/>
          <pc:sldMk cId="1333416152" sldId="257"/>
        </pc:sldMkLst>
        <pc:spChg chg="del mod">
          <ac:chgData name="Joe Kong" userId="53ef0bdee99d6813" providerId="LiveId" clId="{FFA34931-22FE-4046-8492-AD1DBE2C46C6}" dt="2022-03-14T12:41:40.090" v="341"/>
          <ac:spMkLst>
            <pc:docMk/>
            <pc:sldMk cId="1333416152" sldId="257"/>
            <ac:spMk id="4" creationId="{4EB294DC-65C4-407A-81C6-202B7E73CE04}"/>
          </ac:spMkLst>
        </pc:spChg>
        <pc:spChg chg="del mod">
          <ac:chgData name="Joe Kong" userId="53ef0bdee99d6813" providerId="LiveId" clId="{FFA34931-22FE-4046-8492-AD1DBE2C46C6}" dt="2022-03-14T12:41:40.090" v="341"/>
          <ac:spMkLst>
            <pc:docMk/>
            <pc:sldMk cId="1333416152" sldId="257"/>
            <ac:spMk id="5" creationId="{AE53939A-8959-4B2B-ACD0-63FB6BC68891}"/>
          </ac:spMkLst>
        </pc:spChg>
      </pc:sldChg>
      <pc:sldChg chg="addSp delSp modSp new del mod">
        <pc:chgData name="Joe Kong" userId="53ef0bdee99d6813" providerId="LiveId" clId="{FFA34931-22FE-4046-8492-AD1DBE2C46C6}" dt="2022-03-14T12:40:43.782" v="330" actId="680"/>
        <pc:sldMkLst>
          <pc:docMk/>
          <pc:sldMk cId="1524280973" sldId="257"/>
        </pc:sldMkLst>
        <pc:spChg chg="add del">
          <ac:chgData name="Joe Kong" userId="53ef0bdee99d6813" providerId="LiveId" clId="{FFA34931-22FE-4046-8492-AD1DBE2C46C6}" dt="2022-03-14T12:40:43.579" v="329" actId="931"/>
          <ac:spMkLst>
            <pc:docMk/>
            <pc:sldMk cId="1524280973" sldId="257"/>
            <ac:spMk id="3" creationId="{755207C7-81B4-4069-8546-6D66FFEC02FB}"/>
          </ac:spMkLst>
        </pc:spChg>
        <pc:spChg chg="add del mod">
          <ac:chgData name="Joe Kong" userId="53ef0bdee99d6813" providerId="LiveId" clId="{FFA34931-22FE-4046-8492-AD1DBE2C46C6}" dt="2022-03-14T12:40:39.916" v="319"/>
          <ac:spMkLst>
            <pc:docMk/>
            <pc:sldMk cId="1524280973" sldId="257"/>
            <ac:spMk id="6" creationId="{2C6C0A1D-4E98-4AF4-9CF0-CC18E1813671}"/>
          </ac:spMkLst>
        </pc:spChg>
        <pc:picChg chg="add del mod ord">
          <ac:chgData name="Joe Kong" userId="53ef0bdee99d6813" providerId="LiveId" clId="{FFA34931-22FE-4046-8492-AD1DBE2C46C6}" dt="2022-03-14T12:40:43.579" v="329" actId="931"/>
          <ac:picMkLst>
            <pc:docMk/>
            <pc:sldMk cId="1524280973" sldId="257"/>
            <ac:picMk id="5" creationId="{633476BD-A1CD-492B-A018-3E510887F563}"/>
          </ac:picMkLst>
        </pc:picChg>
      </pc:sldChg>
      <pc:sldChg chg="addSp delSp modSp add del mod setBg">
        <pc:chgData name="Joe Kong" userId="53ef0bdee99d6813" providerId="LiveId" clId="{FFA34931-22FE-4046-8492-AD1DBE2C46C6}" dt="2022-03-14T13:02:27.597" v="643" actId="2696"/>
        <pc:sldMkLst>
          <pc:docMk/>
          <pc:sldMk cId="1980975424" sldId="257"/>
        </pc:sldMkLst>
        <pc:spChg chg="mod">
          <ac:chgData name="Joe Kong" userId="53ef0bdee99d6813" providerId="LiveId" clId="{FFA34931-22FE-4046-8492-AD1DBE2C46C6}" dt="2022-03-14T13:01:58.512" v="637" actId="20577"/>
          <ac:spMkLst>
            <pc:docMk/>
            <pc:sldMk cId="1980975424" sldId="257"/>
            <ac:spMk id="2" creationId="{0D5B2AE5-A51C-4A7E-9D62-CA99F374F4E8}"/>
          </ac:spMkLst>
        </pc:spChg>
        <pc:spChg chg="mod">
          <ac:chgData name="Joe Kong" userId="53ef0bdee99d6813" providerId="LiveId" clId="{FFA34931-22FE-4046-8492-AD1DBE2C46C6}" dt="2022-03-14T13:02:10.892" v="640" actId="14100"/>
          <ac:spMkLst>
            <pc:docMk/>
            <pc:sldMk cId="1980975424" sldId="257"/>
            <ac:spMk id="3" creationId="{D6B70F20-035F-47E0-B810-19B43D47F6CC}"/>
          </ac:spMkLst>
        </pc:spChg>
        <pc:spChg chg="add del">
          <ac:chgData name="Joe Kong" userId="53ef0bdee99d6813" providerId="LiveId" clId="{FFA34931-22FE-4046-8492-AD1DBE2C46C6}" dt="2022-03-14T12:54:51.420" v="527" actId="26606"/>
          <ac:spMkLst>
            <pc:docMk/>
            <pc:sldMk cId="1980975424" sldId="257"/>
            <ac:spMk id="142" creationId="{A8702010-68BC-443D-88D4-407773D9802A}"/>
          </ac:spMkLst>
        </pc:spChg>
        <pc:spChg chg="add del">
          <ac:chgData name="Joe Kong" userId="53ef0bdee99d6813" providerId="LiveId" clId="{FFA34931-22FE-4046-8492-AD1DBE2C46C6}" dt="2022-03-14T12:54:51.420" v="527" actId="26606"/>
          <ac:spMkLst>
            <pc:docMk/>
            <pc:sldMk cId="1980975424" sldId="257"/>
            <ac:spMk id="144" creationId="{CFFB3FCD-ADAB-4198-B351-2D48D2A624AB}"/>
          </ac:spMkLst>
        </pc:spChg>
        <pc:spChg chg="add del">
          <ac:chgData name="Joe Kong" userId="53ef0bdee99d6813" providerId="LiveId" clId="{FFA34931-22FE-4046-8492-AD1DBE2C46C6}" dt="2022-03-14T12:54:51.420" v="527" actId="26606"/>
          <ac:spMkLst>
            <pc:docMk/>
            <pc:sldMk cId="1980975424" sldId="257"/>
            <ac:spMk id="146" creationId="{728BB691-7718-4B75-B2DC-DD370B7D05AD}"/>
          </ac:spMkLst>
        </pc:spChg>
        <pc:spChg chg="del">
          <ac:chgData name="Joe Kong" userId="53ef0bdee99d6813" providerId="LiveId" clId="{FFA34931-22FE-4046-8492-AD1DBE2C46C6}" dt="2022-03-14T12:53:54.337" v="521" actId="26606"/>
          <ac:spMkLst>
            <pc:docMk/>
            <pc:sldMk cId="1980975424" sldId="257"/>
            <ac:spMk id="245" creationId="{BF9FFE17-DE95-4821-ACC1-B90C95449294}"/>
          </ac:spMkLst>
        </pc:spChg>
        <pc:spChg chg="del">
          <ac:chgData name="Joe Kong" userId="53ef0bdee99d6813" providerId="LiveId" clId="{FFA34931-22FE-4046-8492-AD1DBE2C46C6}" dt="2022-03-14T12:53:54.337" v="521" actId="26606"/>
          <ac:spMkLst>
            <pc:docMk/>
            <pc:sldMk cId="1980975424" sldId="257"/>
            <ac:spMk id="246" creationId="{03CF76AF-FF72-4430-A772-05840329020B}"/>
          </ac:spMkLst>
        </pc:spChg>
        <pc:spChg chg="add">
          <ac:chgData name="Joe Kong" userId="53ef0bdee99d6813" providerId="LiveId" clId="{FFA34931-22FE-4046-8492-AD1DBE2C46C6}" dt="2022-03-14T12:54:51.420" v="527" actId="26606"/>
          <ac:spMkLst>
            <pc:docMk/>
            <pc:sldMk cId="1980975424" sldId="257"/>
            <ac:spMk id="247" creationId="{2A637C44-0146-4C54-A1A1-57BC8E6C3C2B}"/>
          </ac:spMkLst>
        </pc:spChg>
        <pc:spChg chg="add">
          <ac:chgData name="Joe Kong" userId="53ef0bdee99d6813" providerId="LiveId" clId="{FFA34931-22FE-4046-8492-AD1DBE2C46C6}" dt="2022-03-14T12:54:51.420" v="527" actId="26606"/>
          <ac:spMkLst>
            <pc:docMk/>
            <pc:sldMk cId="1980975424" sldId="257"/>
            <ac:spMk id="249" creationId="{1DAC2350-FA6C-4B24-9A17-926C160E8CD9}"/>
          </ac:spMkLst>
        </pc:spChg>
        <pc:spChg chg="del">
          <ac:chgData name="Joe Kong" userId="53ef0bdee99d6813" providerId="LiveId" clId="{FFA34931-22FE-4046-8492-AD1DBE2C46C6}" dt="2022-03-14T12:53:54.337" v="521" actId="26606"/>
          <ac:spMkLst>
            <pc:docMk/>
            <pc:sldMk cId="1980975424" sldId="257"/>
            <ac:spMk id="251" creationId="{0B1C8180-2FDD-4202-8C45-4057CB1AB26F}"/>
          </ac:spMkLst>
        </pc:spChg>
        <pc:spChg chg="add">
          <ac:chgData name="Joe Kong" userId="53ef0bdee99d6813" providerId="LiveId" clId="{FFA34931-22FE-4046-8492-AD1DBE2C46C6}" dt="2022-03-14T12:54:51.420" v="527" actId="26606"/>
          <ac:spMkLst>
            <pc:docMk/>
            <pc:sldMk cId="1980975424" sldId="257"/>
            <ac:spMk id="253" creationId="{6AB310E7-DE5C-4964-8CBB-E87A22B5BD59}"/>
          </ac:spMkLst>
        </pc:spChg>
        <pc:picChg chg="add del mod ord">
          <ac:chgData name="Joe Kong" userId="53ef0bdee99d6813" providerId="LiveId" clId="{FFA34931-22FE-4046-8492-AD1DBE2C46C6}" dt="2022-03-14T12:56:59.598" v="540" actId="1076"/>
          <ac:picMkLst>
            <pc:docMk/>
            <pc:sldMk cId="1980975424" sldId="257"/>
            <ac:picMk id="244" creationId="{802CF122-18BA-0CF4-7E71-2B44537D4996}"/>
          </ac:picMkLst>
        </pc:picChg>
        <pc:cxnChg chg="add del">
          <ac:chgData name="Joe Kong" userId="53ef0bdee99d6813" providerId="LiveId" clId="{FFA34931-22FE-4046-8492-AD1DBE2C46C6}" dt="2022-03-14T12:54:51.420" v="527" actId="26606"/>
          <ac:cxnSpMkLst>
            <pc:docMk/>
            <pc:sldMk cId="1980975424" sldId="257"/>
            <ac:cxnSpMk id="148" creationId="{934E5709-24C6-4EAA-A963-DEB137693CD2}"/>
          </ac:cxnSpMkLst>
        </pc:cxnChg>
        <pc:cxnChg chg="add del">
          <ac:chgData name="Joe Kong" userId="53ef0bdee99d6813" providerId="LiveId" clId="{FFA34931-22FE-4046-8492-AD1DBE2C46C6}" dt="2022-03-14T12:54:51.420" v="527" actId="26606"/>
          <ac:cxnSpMkLst>
            <pc:docMk/>
            <pc:sldMk cId="1980975424" sldId="257"/>
            <ac:cxnSpMk id="150" creationId="{4A50C428-FB13-481F-9585-5BCCF34DB1ED}"/>
          </ac:cxnSpMkLst>
        </pc:cxnChg>
        <pc:cxnChg chg="add del">
          <ac:chgData name="Joe Kong" userId="53ef0bdee99d6813" providerId="LiveId" clId="{FFA34931-22FE-4046-8492-AD1DBE2C46C6}" dt="2022-03-14T12:54:51.420" v="527" actId="26606"/>
          <ac:cxnSpMkLst>
            <pc:docMk/>
            <pc:sldMk cId="1980975424" sldId="257"/>
            <ac:cxnSpMk id="152" creationId="{2ABEFF2D-6408-485D-BAD5-EFF000E25647}"/>
          </ac:cxnSpMkLst>
        </pc:cxnChg>
        <pc:cxnChg chg="add">
          <ac:chgData name="Joe Kong" userId="53ef0bdee99d6813" providerId="LiveId" clId="{FFA34931-22FE-4046-8492-AD1DBE2C46C6}" dt="2022-03-14T12:54:51.420" v="527" actId="26606"/>
          <ac:cxnSpMkLst>
            <pc:docMk/>
            <pc:sldMk cId="1980975424" sldId="257"/>
            <ac:cxnSpMk id="255" creationId="{BC6D0BA2-2FCA-496D-A55A-C56A7B3E09D8}"/>
          </ac:cxnSpMkLst>
        </pc:cxnChg>
        <pc:cxnChg chg="add">
          <ac:chgData name="Joe Kong" userId="53ef0bdee99d6813" providerId="LiveId" clId="{FFA34931-22FE-4046-8492-AD1DBE2C46C6}" dt="2022-03-14T12:54:51.420" v="527" actId="26606"/>
          <ac:cxnSpMkLst>
            <pc:docMk/>
            <pc:sldMk cId="1980975424" sldId="257"/>
            <ac:cxnSpMk id="257" creationId="{EA158404-99A1-4EB0-B63C-8744C273AC0A}"/>
          </ac:cxnSpMkLst>
        </pc:cxnChg>
        <pc:cxnChg chg="add">
          <ac:chgData name="Joe Kong" userId="53ef0bdee99d6813" providerId="LiveId" clId="{FFA34931-22FE-4046-8492-AD1DBE2C46C6}" dt="2022-03-14T12:54:51.420" v="527" actId="26606"/>
          <ac:cxnSpMkLst>
            <pc:docMk/>
            <pc:sldMk cId="1980975424" sldId="257"/>
            <ac:cxnSpMk id="259" creationId="{B1848EA8-FE52-4762-AE9B-5D1DD4C33621}"/>
          </ac:cxnSpMkLst>
        </pc:cxnChg>
        <pc:cxnChg chg="del">
          <ac:chgData name="Joe Kong" userId="53ef0bdee99d6813" providerId="LiveId" clId="{FFA34931-22FE-4046-8492-AD1DBE2C46C6}" dt="2022-03-14T12:53:54.337" v="521" actId="26606"/>
          <ac:cxnSpMkLst>
            <pc:docMk/>
            <pc:sldMk cId="1980975424" sldId="257"/>
            <ac:cxnSpMk id="260" creationId="{D6E86CC6-13EA-4A88-86AD-CF27BF52CC95}"/>
          </ac:cxnSpMkLst>
        </pc:cxnChg>
        <pc:cxnChg chg="del">
          <ac:chgData name="Joe Kong" userId="53ef0bdee99d6813" providerId="LiveId" clId="{FFA34931-22FE-4046-8492-AD1DBE2C46C6}" dt="2022-03-14T12:53:54.337" v="521" actId="26606"/>
          <ac:cxnSpMkLst>
            <pc:docMk/>
            <pc:sldMk cId="1980975424" sldId="257"/>
            <ac:cxnSpMk id="261" creationId="{3F80B441-4F7D-4B40-8A13-FED03A1F3A16}"/>
          </ac:cxnSpMkLst>
        </pc:cxnChg>
        <pc:cxnChg chg="del">
          <ac:chgData name="Joe Kong" userId="53ef0bdee99d6813" providerId="LiveId" clId="{FFA34931-22FE-4046-8492-AD1DBE2C46C6}" dt="2022-03-14T12:53:54.337" v="521" actId="26606"/>
          <ac:cxnSpMkLst>
            <pc:docMk/>
            <pc:sldMk cId="1980975424" sldId="257"/>
            <ac:cxnSpMk id="265" creationId="{70C7FD1A-44B1-4E4C-B0C9-A8103DCCDCC2}"/>
          </ac:cxnSpMkLst>
        </pc:cxnChg>
      </pc:sldChg>
      <pc:sldChg chg="add del">
        <pc:chgData name="Joe Kong" userId="53ef0bdee99d6813" providerId="LiveId" clId="{FFA34931-22FE-4046-8492-AD1DBE2C46C6}" dt="2022-03-14T12:38:00.399" v="304" actId="2890"/>
        <pc:sldMkLst>
          <pc:docMk/>
          <pc:sldMk cId="2836916254" sldId="257"/>
        </pc:sldMkLst>
      </pc:sldChg>
      <pc:sldChg chg="new del">
        <pc:chgData name="Joe Kong" userId="53ef0bdee99d6813" providerId="LiveId" clId="{FFA34931-22FE-4046-8492-AD1DBE2C46C6}" dt="2022-03-14T12:36:54.517" v="252" actId="680"/>
        <pc:sldMkLst>
          <pc:docMk/>
          <pc:sldMk cId="3905739770" sldId="257"/>
        </pc:sldMkLst>
      </pc:sldChg>
      <pc:sldChg chg="add del">
        <pc:chgData name="Joe Kong" userId="53ef0bdee99d6813" providerId="LiveId" clId="{FFA34931-22FE-4046-8492-AD1DBE2C46C6}" dt="2022-03-23T11:47:30.660" v="1617" actId="47"/>
        <pc:sldMkLst>
          <pc:docMk/>
          <pc:sldMk cId="1541042457" sldId="258"/>
        </pc:sldMkLst>
      </pc:sldChg>
      <pc:sldChg chg="new del">
        <pc:chgData name="Joe Kong" userId="53ef0bdee99d6813" providerId="LiveId" clId="{FFA34931-22FE-4046-8492-AD1DBE2C46C6}" dt="2022-03-14T12:50:24.710" v="497" actId="2696"/>
        <pc:sldMkLst>
          <pc:docMk/>
          <pc:sldMk cId="2493748788" sldId="258"/>
        </pc:sldMkLst>
      </pc:sldChg>
      <pc:sldChg chg="addSp delSp modSp add mod">
        <pc:chgData name="Joe Kong" userId="53ef0bdee99d6813" providerId="LiveId" clId="{FFA34931-22FE-4046-8492-AD1DBE2C46C6}" dt="2022-03-23T11:41:55.428" v="1572" actId="14100"/>
        <pc:sldMkLst>
          <pc:docMk/>
          <pc:sldMk cId="107143137" sldId="259"/>
        </pc:sldMkLst>
        <pc:spChg chg="mod">
          <ac:chgData name="Joe Kong" userId="53ef0bdee99d6813" providerId="LiveId" clId="{FFA34931-22FE-4046-8492-AD1DBE2C46C6}" dt="2022-03-23T11:41:55.428" v="1572" actId="14100"/>
          <ac:spMkLst>
            <pc:docMk/>
            <pc:sldMk cId="107143137" sldId="259"/>
            <ac:spMk id="2" creationId="{0D5B2AE5-A51C-4A7E-9D62-CA99F374F4E8}"/>
          </ac:spMkLst>
        </pc:spChg>
        <pc:spChg chg="del mod">
          <ac:chgData name="Joe Kong" userId="53ef0bdee99d6813" providerId="LiveId" clId="{FFA34931-22FE-4046-8492-AD1DBE2C46C6}" dt="2022-03-23T10:59:01.948" v="885" actId="478"/>
          <ac:spMkLst>
            <pc:docMk/>
            <pc:sldMk cId="107143137" sldId="259"/>
            <ac:spMk id="3" creationId="{D6B70F20-035F-47E0-B810-19B43D47F6CC}"/>
          </ac:spMkLst>
        </pc:spChg>
        <pc:picChg chg="add del mod">
          <ac:chgData name="Joe Kong" userId="53ef0bdee99d6813" providerId="LiveId" clId="{FFA34931-22FE-4046-8492-AD1DBE2C46C6}" dt="2022-03-14T13:02:40.097" v="645"/>
          <ac:picMkLst>
            <pc:docMk/>
            <pc:sldMk cId="107143137" sldId="259"/>
            <ac:picMk id="4" creationId="{D6F3F27C-9D47-4192-8435-D0EBAC5A7125}"/>
          </ac:picMkLst>
        </pc:picChg>
      </pc:sldChg>
      <pc:sldChg chg="addSp delSp modSp new del mod">
        <pc:chgData name="Joe Kong" userId="53ef0bdee99d6813" providerId="LiveId" clId="{FFA34931-22FE-4046-8492-AD1DBE2C46C6}" dt="2022-03-14T12:50:22.331" v="496" actId="2696"/>
        <pc:sldMkLst>
          <pc:docMk/>
          <pc:sldMk cId="1168484149" sldId="259"/>
        </pc:sldMkLst>
        <pc:spChg chg="mod">
          <ac:chgData name="Joe Kong" userId="53ef0bdee99d6813" providerId="LiveId" clId="{FFA34931-22FE-4046-8492-AD1DBE2C46C6}" dt="2022-03-14T12:48:59.993" v="484" actId="122"/>
          <ac:spMkLst>
            <pc:docMk/>
            <pc:sldMk cId="1168484149" sldId="259"/>
            <ac:spMk id="2" creationId="{822FEE5C-02EA-4828-B8F3-2AC6E7CF0475}"/>
          </ac:spMkLst>
        </pc:spChg>
        <pc:spChg chg="mod">
          <ac:chgData name="Joe Kong" userId="53ef0bdee99d6813" providerId="LiveId" clId="{FFA34931-22FE-4046-8492-AD1DBE2C46C6}" dt="2022-03-14T12:50:18.297" v="495" actId="5793"/>
          <ac:spMkLst>
            <pc:docMk/>
            <pc:sldMk cId="1168484149" sldId="259"/>
            <ac:spMk id="3" creationId="{A03BE93D-066B-4FC2-B019-F1233EEF9D37}"/>
          </ac:spMkLst>
        </pc:spChg>
        <pc:picChg chg="add del mod ord">
          <ac:chgData name="Joe Kong" userId="53ef0bdee99d6813" providerId="LiveId" clId="{FFA34931-22FE-4046-8492-AD1DBE2C46C6}" dt="2022-03-14T12:50:10.951" v="494"/>
          <ac:picMkLst>
            <pc:docMk/>
            <pc:sldMk cId="1168484149" sldId="259"/>
            <ac:picMk id="4" creationId="{72750B67-4550-4F0C-B0E4-8686CD76510F}"/>
          </ac:picMkLst>
        </pc:picChg>
      </pc:sldChg>
      <pc:sldChg chg="add del">
        <pc:chgData name="Joe Kong" userId="53ef0bdee99d6813" providerId="LiveId" clId="{FFA34931-22FE-4046-8492-AD1DBE2C46C6}" dt="2022-03-23T11:47:30.660" v="1617" actId="47"/>
        <pc:sldMkLst>
          <pc:docMk/>
          <pc:sldMk cId="1516845625" sldId="260"/>
        </pc:sldMkLst>
      </pc:sldChg>
      <pc:sldChg chg="modSp add del mod">
        <pc:chgData name="Joe Kong" userId="53ef0bdee99d6813" providerId="LiveId" clId="{FFA34931-22FE-4046-8492-AD1DBE2C46C6}" dt="2022-03-14T12:48:17.832" v="464" actId="2890"/>
        <pc:sldMkLst>
          <pc:docMk/>
          <pc:sldMk cId="3415656966" sldId="260"/>
        </pc:sldMkLst>
        <pc:spChg chg="mod">
          <ac:chgData name="Joe Kong" userId="53ef0bdee99d6813" providerId="LiveId" clId="{FFA34931-22FE-4046-8492-AD1DBE2C46C6}" dt="2022-03-14T12:48:15.873" v="460" actId="3064"/>
          <ac:spMkLst>
            <pc:docMk/>
            <pc:sldMk cId="3415656966" sldId="260"/>
            <ac:spMk id="2" creationId="{0D5B2AE5-A51C-4A7E-9D62-CA99F374F4E8}"/>
          </ac:spMkLst>
        </pc:spChg>
        <pc:picChg chg="mod">
          <ac:chgData name="Joe Kong" userId="53ef0bdee99d6813" providerId="LiveId" clId="{FFA34931-22FE-4046-8492-AD1DBE2C46C6}" dt="2022-03-14T12:48:17.230" v="463" actId="1076"/>
          <ac:picMkLst>
            <pc:docMk/>
            <pc:sldMk cId="3415656966" sldId="260"/>
            <ac:picMk id="244" creationId="{802CF122-18BA-0CF4-7E71-2B44537D4996}"/>
          </ac:picMkLst>
        </pc:picChg>
      </pc:sldChg>
      <pc:sldChg chg="add del">
        <pc:chgData name="Joe Kong" userId="53ef0bdee99d6813" providerId="LiveId" clId="{FFA34931-22FE-4046-8492-AD1DBE2C46C6}" dt="2022-03-23T11:47:30.660" v="1617" actId="47"/>
        <pc:sldMkLst>
          <pc:docMk/>
          <pc:sldMk cId="1599296507" sldId="261"/>
        </pc:sldMkLst>
      </pc:sldChg>
      <pc:sldChg chg="add del">
        <pc:chgData name="Joe Kong" userId="53ef0bdee99d6813" providerId="LiveId" clId="{FFA34931-22FE-4046-8492-AD1DBE2C46C6}" dt="2022-03-23T11:47:30.660" v="1617" actId="47"/>
        <pc:sldMkLst>
          <pc:docMk/>
          <pc:sldMk cId="3022904572" sldId="262"/>
        </pc:sldMkLst>
      </pc:sldChg>
      <pc:sldChg chg="add del">
        <pc:chgData name="Joe Kong" userId="53ef0bdee99d6813" providerId="LiveId" clId="{FFA34931-22FE-4046-8492-AD1DBE2C46C6}" dt="2022-03-23T11:47:30.660" v="1617" actId="47"/>
        <pc:sldMkLst>
          <pc:docMk/>
          <pc:sldMk cId="2082000464" sldId="263"/>
        </pc:sldMkLst>
      </pc:sldChg>
      <pc:sldChg chg="add del">
        <pc:chgData name="Joe Kong" userId="53ef0bdee99d6813" providerId="LiveId" clId="{FFA34931-22FE-4046-8492-AD1DBE2C46C6}" dt="2022-03-23T11:47:30.660" v="1617" actId="47"/>
        <pc:sldMkLst>
          <pc:docMk/>
          <pc:sldMk cId="1171728895" sldId="264"/>
        </pc:sldMkLst>
      </pc:sldChg>
      <pc:sldChg chg="add del">
        <pc:chgData name="Joe Kong" userId="53ef0bdee99d6813" providerId="LiveId" clId="{FFA34931-22FE-4046-8492-AD1DBE2C46C6}" dt="2022-03-23T11:47:30.660" v="1617" actId="47"/>
        <pc:sldMkLst>
          <pc:docMk/>
          <pc:sldMk cId="2345598645" sldId="265"/>
        </pc:sldMkLst>
      </pc:sldChg>
      <pc:sldChg chg="add del">
        <pc:chgData name="Joe Kong" userId="53ef0bdee99d6813" providerId="LiveId" clId="{FFA34931-22FE-4046-8492-AD1DBE2C46C6}" dt="2022-03-23T11:47:30.660" v="1617" actId="47"/>
        <pc:sldMkLst>
          <pc:docMk/>
          <pc:sldMk cId="1750344547" sldId="266"/>
        </pc:sldMkLst>
      </pc:sldChg>
      <pc:sldChg chg="add del">
        <pc:chgData name="Joe Kong" userId="53ef0bdee99d6813" providerId="LiveId" clId="{FFA34931-22FE-4046-8492-AD1DBE2C46C6}" dt="2022-03-23T11:47:30.660" v="1617" actId="47"/>
        <pc:sldMkLst>
          <pc:docMk/>
          <pc:sldMk cId="523905296" sldId="267"/>
        </pc:sldMkLst>
      </pc:sldChg>
      <pc:sldChg chg="add del">
        <pc:chgData name="Joe Kong" userId="53ef0bdee99d6813" providerId="LiveId" clId="{FFA34931-22FE-4046-8492-AD1DBE2C46C6}" dt="2022-03-23T11:47:30.660" v="1617" actId="47"/>
        <pc:sldMkLst>
          <pc:docMk/>
          <pc:sldMk cId="1226373015" sldId="268"/>
        </pc:sldMkLst>
      </pc:sldChg>
      <pc:sldChg chg="add del">
        <pc:chgData name="Joe Kong" userId="53ef0bdee99d6813" providerId="LiveId" clId="{FFA34931-22FE-4046-8492-AD1DBE2C46C6}" dt="2022-03-23T11:47:30.660" v="1617" actId="47"/>
        <pc:sldMkLst>
          <pc:docMk/>
          <pc:sldMk cId="3454527515" sldId="269"/>
        </pc:sldMkLst>
      </pc:sldChg>
      <pc:sldChg chg="add del">
        <pc:chgData name="Joe Kong" userId="53ef0bdee99d6813" providerId="LiveId" clId="{FFA34931-22FE-4046-8492-AD1DBE2C46C6}" dt="2022-03-23T11:47:30.660" v="1617" actId="47"/>
        <pc:sldMkLst>
          <pc:docMk/>
          <pc:sldMk cId="3661363535" sldId="270"/>
        </pc:sldMkLst>
      </pc:sldChg>
      <pc:sldChg chg="add del">
        <pc:chgData name="Joe Kong" userId="53ef0bdee99d6813" providerId="LiveId" clId="{FFA34931-22FE-4046-8492-AD1DBE2C46C6}" dt="2022-03-23T11:47:30.660" v="1617" actId="47"/>
        <pc:sldMkLst>
          <pc:docMk/>
          <pc:sldMk cId="1000920938" sldId="271"/>
        </pc:sldMkLst>
      </pc:sldChg>
      <pc:sldChg chg="add del">
        <pc:chgData name="Joe Kong" userId="53ef0bdee99d6813" providerId="LiveId" clId="{FFA34931-22FE-4046-8492-AD1DBE2C46C6}" dt="2022-03-23T11:47:30.660" v="1617" actId="47"/>
        <pc:sldMkLst>
          <pc:docMk/>
          <pc:sldMk cId="1552021655" sldId="272"/>
        </pc:sldMkLst>
      </pc:sldChg>
      <pc:sldChg chg="add del">
        <pc:chgData name="Joe Kong" userId="53ef0bdee99d6813" providerId="LiveId" clId="{FFA34931-22FE-4046-8492-AD1DBE2C46C6}" dt="2022-03-23T11:47:30.660" v="1617" actId="47"/>
        <pc:sldMkLst>
          <pc:docMk/>
          <pc:sldMk cId="2489065365" sldId="273"/>
        </pc:sldMkLst>
      </pc:sldChg>
      <pc:sldChg chg="add del">
        <pc:chgData name="Joe Kong" userId="53ef0bdee99d6813" providerId="LiveId" clId="{FFA34931-22FE-4046-8492-AD1DBE2C46C6}" dt="2022-03-23T11:47:30.660" v="1617" actId="47"/>
        <pc:sldMkLst>
          <pc:docMk/>
          <pc:sldMk cId="4269284094" sldId="274"/>
        </pc:sldMkLst>
      </pc:sldChg>
      <pc:sldChg chg="add del">
        <pc:chgData name="Joe Kong" userId="53ef0bdee99d6813" providerId="LiveId" clId="{FFA34931-22FE-4046-8492-AD1DBE2C46C6}" dt="2022-03-23T11:47:30.660" v="1617" actId="47"/>
        <pc:sldMkLst>
          <pc:docMk/>
          <pc:sldMk cId="269329004" sldId="275"/>
        </pc:sldMkLst>
      </pc:sldChg>
      <pc:sldChg chg="add del">
        <pc:chgData name="Joe Kong" userId="53ef0bdee99d6813" providerId="LiveId" clId="{FFA34931-22FE-4046-8492-AD1DBE2C46C6}" dt="2022-03-23T11:47:30.660" v="1617" actId="47"/>
        <pc:sldMkLst>
          <pc:docMk/>
          <pc:sldMk cId="1279393479" sldId="276"/>
        </pc:sldMkLst>
      </pc:sldChg>
      <pc:sldChg chg="add del">
        <pc:chgData name="Joe Kong" userId="53ef0bdee99d6813" providerId="LiveId" clId="{FFA34931-22FE-4046-8492-AD1DBE2C46C6}" dt="2022-03-23T11:47:30.660" v="1617" actId="47"/>
        <pc:sldMkLst>
          <pc:docMk/>
          <pc:sldMk cId="686332059" sldId="277"/>
        </pc:sldMkLst>
      </pc:sldChg>
      <pc:sldChg chg="add del">
        <pc:chgData name="Joe Kong" userId="53ef0bdee99d6813" providerId="LiveId" clId="{FFA34931-22FE-4046-8492-AD1DBE2C46C6}" dt="2022-03-23T11:47:30.660" v="1617" actId="47"/>
        <pc:sldMkLst>
          <pc:docMk/>
          <pc:sldMk cId="71138458" sldId="278"/>
        </pc:sldMkLst>
      </pc:sldChg>
      <pc:sldChg chg="add del">
        <pc:chgData name="Joe Kong" userId="53ef0bdee99d6813" providerId="LiveId" clId="{FFA34931-22FE-4046-8492-AD1DBE2C46C6}" dt="2022-03-23T11:47:30.660" v="1617" actId="47"/>
        <pc:sldMkLst>
          <pc:docMk/>
          <pc:sldMk cId="2391588479" sldId="279"/>
        </pc:sldMkLst>
      </pc:sldChg>
      <pc:sldChg chg="add del">
        <pc:chgData name="Joe Kong" userId="53ef0bdee99d6813" providerId="LiveId" clId="{FFA34931-22FE-4046-8492-AD1DBE2C46C6}" dt="2022-03-23T11:47:30.660" v="1617" actId="47"/>
        <pc:sldMkLst>
          <pc:docMk/>
          <pc:sldMk cId="1404275619" sldId="280"/>
        </pc:sldMkLst>
      </pc:sldChg>
      <pc:sldChg chg="add del">
        <pc:chgData name="Joe Kong" userId="53ef0bdee99d6813" providerId="LiveId" clId="{FFA34931-22FE-4046-8492-AD1DBE2C46C6}" dt="2022-03-23T11:47:30.660" v="1617" actId="47"/>
        <pc:sldMkLst>
          <pc:docMk/>
          <pc:sldMk cId="2924065966" sldId="281"/>
        </pc:sldMkLst>
      </pc:sldChg>
      <pc:sldChg chg="add del">
        <pc:chgData name="Joe Kong" userId="53ef0bdee99d6813" providerId="LiveId" clId="{FFA34931-22FE-4046-8492-AD1DBE2C46C6}" dt="2022-03-23T11:47:30.660" v="1617" actId="47"/>
        <pc:sldMkLst>
          <pc:docMk/>
          <pc:sldMk cId="3795609118" sldId="282"/>
        </pc:sldMkLst>
      </pc:sldChg>
      <pc:sldChg chg="add del">
        <pc:chgData name="Joe Kong" userId="53ef0bdee99d6813" providerId="LiveId" clId="{FFA34931-22FE-4046-8492-AD1DBE2C46C6}" dt="2022-03-23T11:47:30.660" v="1617" actId="47"/>
        <pc:sldMkLst>
          <pc:docMk/>
          <pc:sldMk cId="2671769135" sldId="283"/>
        </pc:sldMkLst>
      </pc:sldChg>
      <pc:sldChg chg="add del">
        <pc:chgData name="Joe Kong" userId="53ef0bdee99d6813" providerId="LiveId" clId="{FFA34931-22FE-4046-8492-AD1DBE2C46C6}" dt="2022-03-23T11:47:30.660" v="1617" actId="47"/>
        <pc:sldMkLst>
          <pc:docMk/>
          <pc:sldMk cId="3628430842" sldId="284"/>
        </pc:sldMkLst>
      </pc:sldChg>
      <pc:sldChg chg="add del">
        <pc:chgData name="Joe Kong" userId="53ef0bdee99d6813" providerId="LiveId" clId="{FFA34931-22FE-4046-8492-AD1DBE2C46C6}" dt="2022-03-23T11:47:30.660" v="1617" actId="47"/>
        <pc:sldMkLst>
          <pc:docMk/>
          <pc:sldMk cId="412787814" sldId="285"/>
        </pc:sldMkLst>
      </pc:sldChg>
      <pc:sldChg chg="add del">
        <pc:chgData name="Joe Kong" userId="53ef0bdee99d6813" providerId="LiveId" clId="{FFA34931-22FE-4046-8492-AD1DBE2C46C6}" dt="2022-03-23T11:47:30.660" v="1617" actId="47"/>
        <pc:sldMkLst>
          <pc:docMk/>
          <pc:sldMk cId="225358695" sldId="286"/>
        </pc:sldMkLst>
      </pc:sldChg>
      <pc:sldChg chg="add del">
        <pc:chgData name="Joe Kong" userId="53ef0bdee99d6813" providerId="LiveId" clId="{FFA34931-22FE-4046-8492-AD1DBE2C46C6}" dt="2022-03-23T11:47:30.660" v="1617" actId="47"/>
        <pc:sldMkLst>
          <pc:docMk/>
          <pc:sldMk cId="182515630" sldId="287"/>
        </pc:sldMkLst>
      </pc:sldChg>
      <pc:sldChg chg="add del">
        <pc:chgData name="Joe Kong" userId="53ef0bdee99d6813" providerId="LiveId" clId="{FFA34931-22FE-4046-8492-AD1DBE2C46C6}" dt="2022-03-23T11:47:30.660" v="1617" actId="47"/>
        <pc:sldMkLst>
          <pc:docMk/>
          <pc:sldMk cId="4071159706" sldId="288"/>
        </pc:sldMkLst>
      </pc:sldChg>
      <pc:sldChg chg="add del">
        <pc:chgData name="Joe Kong" userId="53ef0bdee99d6813" providerId="LiveId" clId="{FFA34931-22FE-4046-8492-AD1DBE2C46C6}" dt="2022-03-23T11:47:30.660" v="1617" actId="47"/>
        <pc:sldMkLst>
          <pc:docMk/>
          <pc:sldMk cId="1062259567" sldId="289"/>
        </pc:sldMkLst>
      </pc:sldChg>
      <pc:sldChg chg="add del">
        <pc:chgData name="Joe Kong" userId="53ef0bdee99d6813" providerId="LiveId" clId="{FFA34931-22FE-4046-8492-AD1DBE2C46C6}" dt="2022-03-23T11:47:30.660" v="1617" actId="47"/>
        <pc:sldMkLst>
          <pc:docMk/>
          <pc:sldMk cId="1745359104" sldId="290"/>
        </pc:sldMkLst>
      </pc:sldChg>
      <pc:sldChg chg="add del">
        <pc:chgData name="Joe Kong" userId="53ef0bdee99d6813" providerId="LiveId" clId="{FFA34931-22FE-4046-8492-AD1DBE2C46C6}" dt="2022-03-23T11:47:30.660" v="1617" actId="47"/>
        <pc:sldMkLst>
          <pc:docMk/>
          <pc:sldMk cId="1958512531" sldId="291"/>
        </pc:sldMkLst>
      </pc:sldChg>
      <pc:sldChg chg="add del">
        <pc:chgData name="Joe Kong" userId="53ef0bdee99d6813" providerId="LiveId" clId="{FFA34931-22FE-4046-8492-AD1DBE2C46C6}" dt="2022-03-23T11:47:30.660" v="1617" actId="47"/>
        <pc:sldMkLst>
          <pc:docMk/>
          <pc:sldMk cId="2276082567" sldId="292"/>
        </pc:sldMkLst>
      </pc:sldChg>
      <pc:sldChg chg="add del">
        <pc:chgData name="Joe Kong" userId="53ef0bdee99d6813" providerId="LiveId" clId="{FFA34931-22FE-4046-8492-AD1DBE2C46C6}" dt="2022-03-23T11:47:30.660" v="1617" actId="47"/>
        <pc:sldMkLst>
          <pc:docMk/>
          <pc:sldMk cId="217585288" sldId="293"/>
        </pc:sldMkLst>
      </pc:sldChg>
      <pc:sldChg chg="add del">
        <pc:chgData name="Joe Kong" userId="53ef0bdee99d6813" providerId="LiveId" clId="{FFA34931-22FE-4046-8492-AD1DBE2C46C6}" dt="2022-03-23T11:47:30.660" v="1617" actId="47"/>
        <pc:sldMkLst>
          <pc:docMk/>
          <pc:sldMk cId="605760631" sldId="294"/>
        </pc:sldMkLst>
      </pc:sldChg>
      <pc:sldChg chg="add del">
        <pc:chgData name="Joe Kong" userId="53ef0bdee99d6813" providerId="LiveId" clId="{FFA34931-22FE-4046-8492-AD1DBE2C46C6}" dt="2022-03-23T11:47:30.660" v="1617" actId="47"/>
        <pc:sldMkLst>
          <pc:docMk/>
          <pc:sldMk cId="866901871" sldId="295"/>
        </pc:sldMkLst>
      </pc:sldChg>
      <pc:sldChg chg="add del">
        <pc:chgData name="Joe Kong" userId="53ef0bdee99d6813" providerId="LiveId" clId="{FFA34931-22FE-4046-8492-AD1DBE2C46C6}" dt="2022-03-23T11:47:30.660" v="1617" actId="47"/>
        <pc:sldMkLst>
          <pc:docMk/>
          <pc:sldMk cId="980353171" sldId="296"/>
        </pc:sldMkLst>
      </pc:sldChg>
      <pc:sldChg chg="add del">
        <pc:chgData name="Joe Kong" userId="53ef0bdee99d6813" providerId="LiveId" clId="{FFA34931-22FE-4046-8492-AD1DBE2C46C6}" dt="2022-03-23T11:47:30.660" v="1617" actId="47"/>
        <pc:sldMkLst>
          <pc:docMk/>
          <pc:sldMk cId="3546991052" sldId="297"/>
        </pc:sldMkLst>
      </pc:sldChg>
      <pc:sldChg chg="add del">
        <pc:chgData name="Joe Kong" userId="53ef0bdee99d6813" providerId="LiveId" clId="{FFA34931-22FE-4046-8492-AD1DBE2C46C6}" dt="2022-03-23T11:47:30.660" v="1617" actId="47"/>
        <pc:sldMkLst>
          <pc:docMk/>
          <pc:sldMk cId="375286903" sldId="298"/>
        </pc:sldMkLst>
      </pc:sldChg>
      <pc:sldChg chg="add del">
        <pc:chgData name="Joe Kong" userId="53ef0bdee99d6813" providerId="LiveId" clId="{FFA34931-22FE-4046-8492-AD1DBE2C46C6}" dt="2022-03-23T11:47:30.660" v="1617" actId="47"/>
        <pc:sldMkLst>
          <pc:docMk/>
          <pc:sldMk cId="1329339602" sldId="299"/>
        </pc:sldMkLst>
      </pc:sldChg>
      <pc:sldChg chg="add del">
        <pc:chgData name="Joe Kong" userId="53ef0bdee99d6813" providerId="LiveId" clId="{FFA34931-22FE-4046-8492-AD1DBE2C46C6}" dt="2022-03-23T11:47:30.660" v="1617" actId="47"/>
        <pc:sldMkLst>
          <pc:docMk/>
          <pc:sldMk cId="781618102" sldId="300"/>
        </pc:sldMkLst>
      </pc:sldChg>
      <pc:sldChg chg="add del">
        <pc:chgData name="Joe Kong" userId="53ef0bdee99d6813" providerId="LiveId" clId="{FFA34931-22FE-4046-8492-AD1DBE2C46C6}" dt="2022-03-23T11:47:30.660" v="1617" actId="47"/>
        <pc:sldMkLst>
          <pc:docMk/>
          <pc:sldMk cId="636226" sldId="301"/>
        </pc:sldMkLst>
      </pc:sldChg>
      <pc:sldChg chg="add del">
        <pc:chgData name="Joe Kong" userId="53ef0bdee99d6813" providerId="LiveId" clId="{FFA34931-22FE-4046-8492-AD1DBE2C46C6}" dt="2022-03-23T11:47:30.660" v="1617" actId="47"/>
        <pc:sldMkLst>
          <pc:docMk/>
          <pc:sldMk cId="1748559917" sldId="302"/>
        </pc:sldMkLst>
      </pc:sldChg>
      <pc:sldChg chg="addSp delSp modSp add del ord delDesignElem">
        <pc:chgData name="Joe Kong" userId="53ef0bdee99d6813" providerId="LiveId" clId="{FFA34931-22FE-4046-8492-AD1DBE2C46C6}" dt="2022-03-23T11:47:30.660" v="1617" actId="47"/>
        <pc:sldMkLst>
          <pc:docMk/>
          <pc:sldMk cId="2663933881" sldId="303"/>
        </pc:sldMkLst>
        <pc:spChg chg="add del">
          <ac:chgData name="Joe Kong" userId="53ef0bdee99d6813" providerId="LiveId" clId="{FFA34931-22FE-4046-8492-AD1DBE2C46C6}" dt="2022-03-23T11:46:38.222" v="1614"/>
          <ac:spMkLst>
            <pc:docMk/>
            <pc:sldMk cId="2663933881" sldId="303"/>
            <ac:spMk id="2" creationId="{0D5B2AE5-A51C-4A7E-9D62-CA99F374F4E8}"/>
          </ac:spMkLst>
        </pc:spChg>
        <pc:spChg chg="add del">
          <ac:chgData name="Joe Kong" userId="53ef0bdee99d6813" providerId="LiveId" clId="{FFA34931-22FE-4046-8492-AD1DBE2C46C6}" dt="2022-03-23T11:46:38.222" v="1614"/>
          <ac:spMkLst>
            <pc:docMk/>
            <pc:sldMk cId="2663933881" sldId="303"/>
            <ac:spMk id="3" creationId="{D6B70F20-035F-47E0-B810-19B43D47F6CC}"/>
          </ac:spMkLst>
        </pc:spChg>
        <pc:spChg chg="add del mod">
          <ac:chgData name="Joe Kong" userId="53ef0bdee99d6813" providerId="LiveId" clId="{FFA34931-22FE-4046-8492-AD1DBE2C46C6}" dt="2022-03-23T11:46:38.222" v="1614"/>
          <ac:spMkLst>
            <pc:docMk/>
            <pc:sldMk cId="2663933881" sldId="303"/>
            <ac:spMk id="4" creationId="{37A06CCD-DB76-4A4F-9F40-A050E0F7B027}"/>
          </ac:spMkLst>
        </pc:spChg>
        <pc:spChg chg="add del mod">
          <ac:chgData name="Joe Kong" userId="53ef0bdee99d6813" providerId="LiveId" clId="{FFA34931-22FE-4046-8492-AD1DBE2C46C6}" dt="2022-03-23T11:46:38.222" v="1614"/>
          <ac:spMkLst>
            <pc:docMk/>
            <pc:sldMk cId="2663933881" sldId="303"/>
            <ac:spMk id="5" creationId="{C9BFA1FC-569E-4F83-8D1E-20007B5AF69D}"/>
          </ac:spMkLst>
        </pc:spChg>
        <pc:spChg chg="add del">
          <ac:chgData name="Joe Kong" userId="53ef0bdee99d6813" providerId="LiveId" clId="{FFA34931-22FE-4046-8492-AD1DBE2C46C6}" dt="2022-03-23T11:46:38.222" v="1614"/>
          <ac:spMkLst>
            <pc:docMk/>
            <pc:sldMk cId="2663933881" sldId="303"/>
            <ac:spMk id="247" creationId="{2A637C44-0146-4C54-A1A1-57BC8E6C3C2B}"/>
          </ac:spMkLst>
        </pc:spChg>
        <pc:spChg chg="add del">
          <ac:chgData name="Joe Kong" userId="53ef0bdee99d6813" providerId="LiveId" clId="{FFA34931-22FE-4046-8492-AD1DBE2C46C6}" dt="2022-03-23T11:46:38.222" v="1614"/>
          <ac:spMkLst>
            <pc:docMk/>
            <pc:sldMk cId="2663933881" sldId="303"/>
            <ac:spMk id="249" creationId="{1DAC2350-FA6C-4B24-9A17-926C160E8CD9}"/>
          </ac:spMkLst>
        </pc:spChg>
        <pc:spChg chg="add del">
          <ac:chgData name="Joe Kong" userId="53ef0bdee99d6813" providerId="LiveId" clId="{FFA34931-22FE-4046-8492-AD1DBE2C46C6}" dt="2022-03-23T11:46:38.222" v="1614"/>
          <ac:spMkLst>
            <pc:docMk/>
            <pc:sldMk cId="2663933881" sldId="303"/>
            <ac:spMk id="253" creationId="{6AB310E7-DE5C-4964-8CBB-E87A22B5BD59}"/>
          </ac:spMkLst>
        </pc:spChg>
        <pc:cxnChg chg="add del">
          <ac:chgData name="Joe Kong" userId="53ef0bdee99d6813" providerId="LiveId" clId="{FFA34931-22FE-4046-8492-AD1DBE2C46C6}" dt="2022-03-23T11:46:38.222" v="1614"/>
          <ac:cxnSpMkLst>
            <pc:docMk/>
            <pc:sldMk cId="2663933881" sldId="303"/>
            <ac:cxnSpMk id="255" creationId="{BC6D0BA2-2FCA-496D-A55A-C56A7B3E09D8}"/>
          </ac:cxnSpMkLst>
        </pc:cxnChg>
        <pc:cxnChg chg="add del">
          <ac:chgData name="Joe Kong" userId="53ef0bdee99d6813" providerId="LiveId" clId="{FFA34931-22FE-4046-8492-AD1DBE2C46C6}" dt="2022-03-23T11:46:38.222" v="1614"/>
          <ac:cxnSpMkLst>
            <pc:docMk/>
            <pc:sldMk cId="2663933881" sldId="303"/>
            <ac:cxnSpMk id="257" creationId="{EA158404-99A1-4EB0-B63C-8744C273AC0A}"/>
          </ac:cxnSpMkLst>
        </pc:cxnChg>
        <pc:cxnChg chg="add del">
          <ac:chgData name="Joe Kong" userId="53ef0bdee99d6813" providerId="LiveId" clId="{FFA34931-22FE-4046-8492-AD1DBE2C46C6}" dt="2022-03-23T11:46:38.222" v="1614"/>
          <ac:cxnSpMkLst>
            <pc:docMk/>
            <pc:sldMk cId="2663933881" sldId="303"/>
            <ac:cxnSpMk id="259" creationId="{B1848EA8-FE52-4762-AE9B-5D1DD4C33621}"/>
          </ac:cxnSpMkLst>
        </pc:cxnChg>
      </pc:sldChg>
      <pc:sldChg chg="addSp delSp modSp add mod ord delDesignElem">
        <pc:chgData name="Joe Kong" userId="53ef0bdee99d6813" providerId="LiveId" clId="{FFA34931-22FE-4046-8492-AD1DBE2C46C6}" dt="2022-03-26T05:24:43.087" v="9120" actId="27636"/>
        <pc:sldMkLst>
          <pc:docMk/>
          <pc:sldMk cId="2328478092" sldId="304"/>
        </pc:sldMkLst>
        <pc:spChg chg="add del mod">
          <ac:chgData name="Joe Kong" userId="53ef0bdee99d6813" providerId="LiveId" clId="{FFA34931-22FE-4046-8492-AD1DBE2C46C6}" dt="2022-03-23T11:58:42.741" v="1745" actId="20577"/>
          <ac:spMkLst>
            <pc:docMk/>
            <pc:sldMk cId="2328478092" sldId="304"/>
            <ac:spMk id="2" creationId="{0D5B2AE5-A51C-4A7E-9D62-CA99F374F4E8}"/>
          </ac:spMkLst>
        </pc:spChg>
        <pc:spChg chg="add del mod">
          <ac:chgData name="Joe Kong" userId="53ef0bdee99d6813" providerId="LiveId" clId="{FFA34931-22FE-4046-8492-AD1DBE2C46C6}" dt="2022-03-26T05:24:43.087" v="9120" actId="27636"/>
          <ac:spMkLst>
            <pc:docMk/>
            <pc:sldMk cId="2328478092" sldId="304"/>
            <ac:spMk id="3" creationId="{D6B70F20-035F-47E0-B810-19B43D47F6CC}"/>
          </ac:spMkLst>
        </pc:spChg>
        <pc:spChg chg="add del mod">
          <ac:chgData name="Joe Kong" userId="53ef0bdee99d6813" providerId="LiveId" clId="{FFA34931-22FE-4046-8492-AD1DBE2C46C6}" dt="2022-03-23T11:46:38.222" v="1614"/>
          <ac:spMkLst>
            <pc:docMk/>
            <pc:sldMk cId="2328478092" sldId="304"/>
            <ac:spMk id="4" creationId="{A6459EA7-C758-44EA-8B62-9433A7A6724D}"/>
          </ac:spMkLst>
        </pc:spChg>
        <pc:spChg chg="add del mod">
          <ac:chgData name="Joe Kong" userId="53ef0bdee99d6813" providerId="LiveId" clId="{FFA34931-22FE-4046-8492-AD1DBE2C46C6}" dt="2022-03-23T11:46:38.222" v="1614"/>
          <ac:spMkLst>
            <pc:docMk/>
            <pc:sldMk cId="2328478092" sldId="304"/>
            <ac:spMk id="5" creationId="{5A55C71E-FF6D-4FE9-99EF-12975CBEDE7C}"/>
          </ac:spMkLst>
        </pc:spChg>
        <pc:spChg chg="add del">
          <ac:chgData name="Joe Kong" userId="53ef0bdee99d6813" providerId="LiveId" clId="{FFA34931-22FE-4046-8492-AD1DBE2C46C6}" dt="2022-03-23T11:46:38.222" v="1614"/>
          <ac:spMkLst>
            <pc:docMk/>
            <pc:sldMk cId="2328478092" sldId="304"/>
            <ac:spMk id="247" creationId="{2A637C44-0146-4C54-A1A1-57BC8E6C3C2B}"/>
          </ac:spMkLst>
        </pc:spChg>
        <pc:spChg chg="add del">
          <ac:chgData name="Joe Kong" userId="53ef0bdee99d6813" providerId="LiveId" clId="{FFA34931-22FE-4046-8492-AD1DBE2C46C6}" dt="2022-03-23T11:46:38.222" v="1614"/>
          <ac:spMkLst>
            <pc:docMk/>
            <pc:sldMk cId="2328478092" sldId="304"/>
            <ac:spMk id="249" creationId="{1DAC2350-FA6C-4B24-9A17-926C160E8CD9}"/>
          </ac:spMkLst>
        </pc:spChg>
        <pc:spChg chg="add del">
          <ac:chgData name="Joe Kong" userId="53ef0bdee99d6813" providerId="LiveId" clId="{FFA34931-22FE-4046-8492-AD1DBE2C46C6}" dt="2022-03-23T11:46:38.222" v="1614"/>
          <ac:spMkLst>
            <pc:docMk/>
            <pc:sldMk cId="2328478092" sldId="304"/>
            <ac:spMk id="253" creationId="{6AB310E7-DE5C-4964-8CBB-E87A22B5BD59}"/>
          </ac:spMkLst>
        </pc:spChg>
        <pc:cxnChg chg="add del">
          <ac:chgData name="Joe Kong" userId="53ef0bdee99d6813" providerId="LiveId" clId="{FFA34931-22FE-4046-8492-AD1DBE2C46C6}" dt="2022-03-23T11:46:38.222" v="1614"/>
          <ac:cxnSpMkLst>
            <pc:docMk/>
            <pc:sldMk cId="2328478092" sldId="304"/>
            <ac:cxnSpMk id="255" creationId="{BC6D0BA2-2FCA-496D-A55A-C56A7B3E09D8}"/>
          </ac:cxnSpMkLst>
        </pc:cxnChg>
        <pc:cxnChg chg="add del">
          <ac:chgData name="Joe Kong" userId="53ef0bdee99d6813" providerId="LiveId" clId="{FFA34931-22FE-4046-8492-AD1DBE2C46C6}" dt="2022-03-23T11:46:38.222" v="1614"/>
          <ac:cxnSpMkLst>
            <pc:docMk/>
            <pc:sldMk cId="2328478092" sldId="304"/>
            <ac:cxnSpMk id="257" creationId="{EA158404-99A1-4EB0-B63C-8744C273AC0A}"/>
          </ac:cxnSpMkLst>
        </pc:cxnChg>
        <pc:cxnChg chg="add del">
          <ac:chgData name="Joe Kong" userId="53ef0bdee99d6813" providerId="LiveId" clId="{FFA34931-22FE-4046-8492-AD1DBE2C46C6}" dt="2022-03-23T11:46:38.222" v="1614"/>
          <ac:cxnSpMkLst>
            <pc:docMk/>
            <pc:sldMk cId="2328478092" sldId="304"/>
            <ac:cxnSpMk id="259" creationId="{B1848EA8-FE52-4762-AE9B-5D1DD4C33621}"/>
          </ac:cxnSpMkLst>
        </pc:cxnChg>
      </pc:sldChg>
      <pc:sldChg chg="modSp add mod">
        <pc:chgData name="Joe Kong" userId="53ef0bdee99d6813" providerId="LiveId" clId="{FFA34931-22FE-4046-8492-AD1DBE2C46C6}" dt="2022-03-23T11:37:24.509" v="1485" actId="255"/>
        <pc:sldMkLst>
          <pc:docMk/>
          <pc:sldMk cId="2785993460" sldId="305"/>
        </pc:sldMkLst>
        <pc:spChg chg="mod">
          <ac:chgData name="Joe Kong" userId="53ef0bdee99d6813" providerId="LiveId" clId="{FFA34931-22FE-4046-8492-AD1DBE2C46C6}" dt="2022-03-23T11:05:35.024" v="962" actId="20577"/>
          <ac:spMkLst>
            <pc:docMk/>
            <pc:sldMk cId="2785993460" sldId="305"/>
            <ac:spMk id="2" creationId="{0D5B2AE5-A51C-4A7E-9D62-CA99F374F4E8}"/>
          </ac:spMkLst>
        </pc:spChg>
        <pc:spChg chg="mod">
          <ac:chgData name="Joe Kong" userId="53ef0bdee99d6813" providerId="LiveId" clId="{FFA34931-22FE-4046-8492-AD1DBE2C46C6}" dt="2022-03-23T11:37:24.509" v="1485" actId="255"/>
          <ac:spMkLst>
            <pc:docMk/>
            <pc:sldMk cId="2785993460" sldId="305"/>
            <ac:spMk id="3" creationId="{D6B70F20-035F-47E0-B810-19B43D47F6CC}"/>
          </ac:spMkLst>
        </pc:spChg>
      </pc:sldChg>
      <pc:sldChg chg="modSp add mod ord">
        <pc:chgData name="Joe Kong" userId="53ef0bdee99d6813" providerId="LiveId" clId="{FFA34931-22FE-4046-8492-AD1DBE2C46C6}" dt="2022-03-23T11:30:10.369" v="1197" actId="20577"/>
        <pc:sldMkLst>
          <pc:docMk/>
          <pc:sldMk cId="1908167937" sldId="306"/>
        </pc:sldMkLst>
        <pc:spChg chg="mod">
          <ac:chgData name="Joe Kong" userId="53ef0bdee99d6813" providerId="LiveId" clId="{FFA34931-22FE-4046-8492-AD1DBE2C46C6}" dt="2022-03-23T11:24:27.744" v="1059" actId="20577"/>
          <ac:spMkLst>
            <pc:docMk/>
            <pc:sldMk cId="1908167937" sldId="306"/>
            <ac:spMk id="2" creationId="{0D5B2AE5-A51C-4A7E-9D62-CA99F374F4E8}"/>
          </ac:spMkLst>
        </pc:spChg>
        <pc:spChg chg="mod">
          <ac:chgData name="Joe Kong" userId="53ef0bdee99d6813" providerId="LiveId" clId="{FFA34931-22FE-4046-8492-AD1DBE2C46C6}" dt="2022-03-23T11:30:10.369" v="1197" actId="20577"/>
          <ac:spMkLst>
            <pc:docMk/>
            <pc:sldMk cId="1908167937" sldId="306"/>
            <ac:spMk id="3" creationId="{D6B70F20-035F-47E0-B810-19B43D47F6CC}"/>
          </ac:spMkLst>
        </pc:spChg>
      </pc:sldChg>
      <pc:sldChg chg="modSp add mod">
        <pc:chgData name="Joe Kong" userId="53ef0bdee99d6813" providerId="LiveId" clId="{FFA34931-22FE-4046-8492-AD1DBE2C46C6}" dt="2022-03-23T11:40:21.574" v="1564" actId="27636"/>
        <pc:sldMkLst>
          <pc:docMk/>
          <pc:sldMk cId="4241012752" sldId="307"/>
        </pc:sldMkLst>
        <pc:spChg chg="mod">
          <ac:chgData name="Joe Kong" userId="53ef0bdee99d6813" providerId="LiveId" clId="{FFA34931-22FE-4046-8492-AD1DBE2C46C6}" dt="2022-03-23T11:38:09.852" v="1522" actId="20577"/>
          <ac:spMkLst>
            <pc:docMk/>
            <pc:sldMk cId="4241012752" sldId="307"/>
            <ac:spMk id="2" creationId="{0D5B2AE5-A51C-4A7E-9D62-CA99F374F4E8}"/>
          </ac:spMkLst>
        </pc:spChg>
        <pc:spChg chg="mod">
          <ac:chgData name="Joe Kong" userId="53ef0bdee99d6813" providerId="LiveId" clId="{FFA34931-22FE-4046-8492-AD1DBE2C46C6}" dt="2022-03-23T11:40:21.574" v="1564" actId="27636"/>
          <ac:spMkLst>
            <pc:docMk/>
            <pc:sldMk cId="4241012752" sldId="307"/>
            <ac:spMk id="3" creationId="{D6B70F20-035F-47E0-B810-19B43D47F6CC}"/>
          </ac:spMkLst>
        </pc:spChg>
      </pc:sldChg>
      <pc:sldChg chg="delSp modSp add mod replId">
        <pc:chgData name="Joe Kong" userId="53ef0bdee99d6813" providerId="LiveId" clId="{FFA34931-22FE-4046-8492-AD1DBE2C46C6}" dt="2022-03-23T11:42:47.796" v="1594" actId="255"/>
        <pc:sldMkLst>
          <pc:docMk/>
          <pc:sldMk cId="3245186419" sldId="308"/>
        </pc:sldMkLst>
        <pc:spChg chg="mod">
          <ac:chgData name="Joe Kong" userId="53ef0bdee99d6813" providerId="LiveId" clId="{FFA34931-22FE-4046-8492-AD1DBE2C46C6}" dt="2022-03-23T11:42:47.796" v="1594" actId="255"/>
          <ac:spMkLst>
            <pc:docMk/>
            <pc:sldMk cId="3245186419" sldId="308"/>
            <ac:spMk id="2" creationId="{0D5B2AE5-A51C-4A7E-9D62-CA99F374F4E8}"/>
          </ac:spMkLst>
        </pc:spChg>
        <pc:spChg chg="del mod">
          <ac:chgData name="Joe Kong" userId="53ef0bdee99d6813" providerId="LiveId" clId="{FFA34931-22FE-4046-8492-AD1DBE2C46C6}" dt="2022-03-23T11:41:37.371" v="1570" actId="478"/>
          <ac:spMkLst>
            <pc:docMk/>
            <pc:sldMk cId="3245186419" sldId="308"/>
            <ac:spMk id="3" creationId="{D6B70F20-035F-47E0-B810-19B43D47F6CC}"/>
          </ac:spMkLst>
        </pc:spChg>
      </pc:sldChg>
      <pc:sldChg chg="addSp delSp modSp add mod ord replId delDesignElem">
        <pc:chgData name="Joe Kong" userId="53ef0bdee99d6813" providerId="LiveId" clId="{FFA34931-22FE-4046-8492-AD1DBE2C46C6}" dt="2022-03-23T11:58:02.501" v="1692" actId="6549"/>
        <pc:sldMkLst>
          <pc:docMk/>
          <pc:sldMk cId="2356035110" sldId="309"/>
        </pc:sldMkLst>
        <pc:spChg chg="mod">
          <ac:chgData name="Joe Kong" userId="53ef0bdee99d6813" providerId="LiveId" clId="{FFA34931-22FE-4046-8492-AD1DBE2C46C6}" dt="2022-03-23T11:46:38.222" v="1614"/>
          <ac:spMkLst>
            <pc:docMk/>
            <pc:sldMk cId="2356035110" sldId="309"/>
            <ac:spMk id="2" creationId="{0D5B2AE5-A51C-4A7E-9D62-CA99F374F4E8}"/>
          </ac:spMkLst>
        </pc:spChg>
        <pc:spChg chg="add del mod">
          <ac:chgData name="Joe Kong" userId="53ef0bdee99d6813" providerId="LiveId" clId="{FFA34931-22FE-4046-8492-AD1DBE2C46C6}" dt="2022-03-23T11:58:02.501" v="1692" actId="6549"/>
          <ac:spMkLst>
            <pc:docMk/>
            <pc:sldMk cId="2356035110" sldId="309"/>
            <ac:spMk id="3" creationId="{D6B70F20-035F-47E0-B810-19B43D47F6CC}"/>
          </ac:spMkLst>
        </pc:spChg>
        <pc:spChg chg="add del mod">
          <ac:chgData name="Joe Kong" userId="53ef0bdee99d6813" providerId="LiveId" clId="{FFA34931-22FE-4046-8492-AD1DBE2C46C6}" dt="2022-03-23T11:46:38.222" v="1614"/>
          <ac:spMkLst>
            <pc:docMk/>
            <pc:sldMk cId="2356035110" sldId="309"/>
            <ac:spMk id="4" creationId="{6DA86933-23EB-4187-831E-9699EEFBF158}"/>
          </ac:spMkLst>
        </pc:spChg>
        <pc:spChg chg="add del mod">
          <ac:chgData name="Joe Kong" userId="53ef0bdee99d6813" providerId="LiveId" clId="{FFA34931-22FE-4046-8492-AD1DBE2C46C6}" dt="2022-03-23T11:46:38.222" v="1614"/>
          <ac:spMkLst>
            <pc:docMk/>
            <pc:sldMk cId="2356035110" sldId="309"/>
            <ac:spMk id="5" creationId="{6A54FFC8-5D81-4DAD-975E-FF6BBAE22AD7}"/>
          </ac:spMkLst>
        </pc:spChg>
        <pc:spChg chg="add del">
          <ac:chgData name="Joe Kong" userId="53ef0bdee99d6813" providerId="LiveId" clId="{FFA34931-22FE-4046-8492-AD1DBE2C46C6}" dt="2022-03-23T11:46:38.222" v="1614"/>
          <ac:spMkLst>
            <pc:docMk/>
            <pc:sldMk cId="2356035110" sldId="309"/>
            <ac:spMk id="247" creationId="{2A637C44-0146-4C54-A1A1-57BC8E6C3C2B}"/>
          </ac:spMkLst>
        </pc:spChg>
        <pc:spChg chg="add del">
          <ac:chgData name="Joe Kong" userId="53ef0bdee99d6813" providerId="LiveId" clId="{FFA34931-22FE-4046-8492-AD1DBE2C46C6}" dt="2022-03-23T11:46:38.222" v="1614"/>
          <ac:spMkLst>
            <pc:docMk/>
            <pc:sldMk cId="2356035110" sldId="309"/>
            <ac:spMk id="249" creationId="{1DAC2350-FA6C-4B24-9A17-926C160E8CD9}"/>
          </ac:spMkLst>
        </pc:spChg>
        <pc:spChg chg="add del">
          <ac:chgData name="Joe Kong" userId="53ef0bdee99d6813" providerId="LiveId" clId="{FFA34931-22FE-4046-8492-AD1DBE2C46C6}" dt="2022-03-23T11:46:38.222" v="1614"/>
          <ac:spMkLst>
            <pc:docMk/>
            <pc:sldMk cId="2356035110" sldId="309"/>
            <ac:spMk id="253" creationId="{6AB310E7-DE5C-4964-8CBB-E87A22B5BD59}"/>
          </ac:spMkLst>
        </pc:spChg>
        <pc:cxnChg chg="add del">
          <ac:chgData name="Joe Kong" userId="53ef0bdee99d6813" providerId="LiveId" clId="{FFA34931-22FE-4046-8492-AD1DBE2C46C6}" dt="2022-03-23T11:46:38.222" v="1614"/>
          <ac:cxnSpMkLst>
            <pc:docMk/>
            <pc:sldMk cId="2356035110" sldId="309"/>
            <ac:cxnSpMk id="255" creationId="{BC6D0BA2-2FCA-496D-A55A-C56A7B3E09D8}"/>
          </ac:cxnSpMkLst>
        </pc:cxnChg>
        <pc:cxnChg chg="add del">
          <ac:chgData name="Joe Kong" userId="53ef0bdee99d6813" providerId="LiveId" clId="{FFA34931-22FE-4046-8492-AD1DBE2C46C6}" dt="2022-03-23T11:46:38.222" v="1614"/>
          <ac:cxnSpMkLst>
            <pc:docMk/>
            <pc:sldMk cId="2356035110" sldId="309"/>
            <ac:cxnSpMk id="257" creationId="{EA158404-99A1-4EB0-B63C-8744C273AC0A}"/>
          </ac:cxnSpMkLst>
        </pc:cxnChg>
        <pc:cxnChg chg="add del">
          <ac:chgData name="Joe Kong" userId="53ef0bdee99d6813" providerId="LiveId" clId="{FFA34931-22FE-4046-8492-AD1DBE2C46C6}" dt="2022-03-23T11:46:38.222" v="1614"/>
          <ac:cxnSpMkLst>
            <pc:docMk/>
            <pc:sldMk cId="2356035110" sldId="309"/>
            <ac:cxnSpMk id="259" creationId="{B1848EA8-FE52-4762-AE9B-5D1DD4C33621}"/>
          </ac:cxnSpMkLst>
        </pc:cxnChg>
      </pc:sldChg>
      <pc:sldChg chg="addSp delSp modSp add mod">
        <pc:chgData name="Joe Kong" userId="53ef0bdee99d6813" providerId="LiveId" clId="{FFA34931-22FE-4046-8492-AD1DBE2C46C6}" dt="2022-03-25T13:29:44.441" v="4039" actId="27636"/>
        <pc:sldMkLst>
          <pc:docMk/>
          <pc:sldMk cId="518257137" sldId="310"/>
        </pc:sldMkLst>
        <pc:spChg chg="mod">
          <ac:chgData name="Joe Kong" userId="53ef0bdee99d6813" providerId="LiveId" clId="{FFA34931-22FE-4046-8492-AD1DBE2C46C6}" dt="2022-03-23T12:13:56.004" v="2115" actId="20577"/>
          <ac:spMkLst>
            <pc:docMk/>
            <pc:sldMk cId="518257137" sldId="310"/>
            <ac:spMk id="2" creationId="{0D5B2AE5-A51C-4A7E-9D62-CA99F374F4E8}"/>
          </ac:spMkLst>
        </pc:spChg>
        <pc:spChg chg="mod">
          <ac:chgData name="Joe Kong" userId="53ef0bdee99d6813" providerId="LiveId" clId="{FFA34931-22FE-4046-8492-AD1DBE2C46C6}" dt="2022-03-25T13:29:44.441" v="4039" actId="27636"/>
          <ac:spMkLst>
            <pc:docMk/>
            <pc:sldMk cId="518257137" sldId="310"/>
            <ac:spMk id="3" creationId="{D6B70F20-035F-47E0-B810-19B43D47F6CC}"/>
          </ac:spMkLst>
        </pc:spChg>
        <pc:spChg chg="add del">
          <ac:chgData name="Joe Kong" userId="53ef0bdee99d6813" providerId="LiveId" clId="{FFA34931-22FE-4046-8492-AD1DBE2C46C6}" dt="2022-03-25T11:58:34.957" v="3278" actId="22"/>
          <ac:spMkLst>
            <pc:docMk/>
            <pc:sldMk cId="518257137" sldId="310"/>
            <ac:spMk id="12" creationId="{F7E7695A-3189-4A42-946D-40E549AA2758}"/>
          </ac:spMkLst>
        </pc:spChg>
      </pc:sldChg>
      <pc:sldChg chg="add del">
        <pc:chgData name="Joe Kong" userId="53ef0bdee99d6813" providerId="LiveId" clId="{FFA34931-22FE-4046-8492-AD1DBE2C46C6}" dt="2022-03-23T11:50:13.384" v="1629" actId="47"/>
        <pc:sldMkLst>
          <pc:docMk/>
          <pc:sldMk cId="2608622050" sldId="310"/>
        </pc:sldMkLst>
      </pc:sldChg>
      <pc:sldChg chg="add del">
        <pc:chgData name="Joe Kong" userId="53ef0bdee99d6813" providerId="LiveId" clId="{FFA34931-22FE-4046-8492-AD1DBE2C46C6}" dt="2022-03-23T11:47:30.660" v="1617" actId="47"/>
        <pc:sldMkLst>
          <pc:docMk/>
          <pc:sldMk cId="3309467078" sldId="310"/>
        </pc:sldMkLst>
      </pc:sldChg>
      <pc:sldChg chg="add del replId">
        <pc:chgData name="Joe Kong" userId="53ef0bdee99d6813" providerId="LiveId" clId="{FFA34931-22FE-4046-8492-AD1DBE2C46C6}" dt="2022-03-23T11:47:30.660" v="1617" actId="47"/>
        <pc:sldMkLst>
          <pc:docMk/>
          <pc:sldMk cId="409851648" sldId="311"/>
        </pc:sldMkLst>
      </pc:sldChg>
      <pc:sldChg chg="add del">
        <pc:chgData name="Joe Kong" userId="53ef0bdee99d6813" providerId="LiveId" clId="{FFA34931-22FE-4046-8492-AD1DBE2C46C6}" dt="2022-03-23T11:50:13.384" v="1629" actId="47"/>
        <pc:sldMkLst>
          <pc:docMk/>
          <pc:sldMk cId="2547772122" sldId="311"/>
        </pc:sldMkLst>
      </pc:sldChg>
      <pc:sldChg chg="modSp add mod ord">
        <pc:chgData name="Joe Kong" userId="53ef0bdee99d6813" providerId="LiveId" clId="{FFA34931-22FE-4046-8492-AD1DBE2C46C6}" dt="2022-03-25T14:02:04.765" v="4481" actId="20577"/>
        <pc:sldMkLst>
          <pc:docMk/>
          <pc:sldMk cId="3858722140" sldId="311"/>
        </pc:sldMkLst>
        <pc:spChg chg="mod">
          <ac:chgData name="Joe Kong" userId="53ef0bdee99d6813" providerId="LiveId" clId="{FFA34931-22FE-4046-8492-AD1DBE2C46C6}" dt="2022-03-23T12:02:11.349" v="1855" actId="20577"/>
          <ac:spMkLst>
            <pc:docMk/>
            <pc:sldMk cId="3858722140" sldId="311"/>
            <ac:spMk id="2" creationId="{0D5B2AE5-A51C-4A7E-9D62-CA99F374F4E8}"/>
          </ac:spMkLst>
        </pc:spChg>
        <pc:spChg chg="mod">
          <ac:chgData name="Joe Kong" userId="53ef0bdee99d6813" providerId="LiveId" clId="{FFA34931-22FE-4046-8492-AD1DBE2C46C6}" dt="2022-03-25T14:02:04.765" v="4481" actId="20577"/>
          <ac:spMkLst>
            <pc:docMk/>
            <pc:sldMk cId="3858722140" sldId="311"/>
            <ac:spMk id="3" creationId="{D6B70F20-035F-47E0-B810-19B43D47F6CC}"/>
          </ac:spMkLst>
        </pc:spChg>
      </pc:sldChg>
      <pc:sldChg chg="modSp add mod">
        <pc:chgData name="Joe Kong" userId="53ef0bdee99d6813" providerId="LiveId" clId="{FFA34931-22FE-4046-8492-AD1DBE2C46C6}" dt="2022-03-26T05:23:46.011" v="9118" actId="255"/>
        <pc:sldMkLst>
          <pc:docMk/>
          <pc:sldMk cId="104940041" sldId="312"/>
        </pc:sldMkLst>
        <pc:spChg chg="mod">
          <ac:chgData name="Joe Kong" userId="53ef0bdee99d6813" providerId="LiveId" clId="{FFA34931-22FE-4046-8492-AD1DBE2C46C6}" dt="2022-03-25T13:58:46.156" v="4365" actId="20577"/>
          <ac:spMkLst>
            <pc:docMk/>
            <pc:sldMk cId="104940041" sldId="312"/>
            <ac:spMk id="2" creationId="{0D5B2AE5-A51C-4A7E-9D62-CA99F374F4E8}"/>
          </ac:spMkLst>
        </pc:spChg>
        <pc:spChg chg="mod">
          <ac:chgData name="Joe Kong" userId="53ef0bdee99d6813" providerId="LiveId" clId="{FFA34931-22FE-4046-8492-AD1DBE2C46C6}" dt="2022-03-26T05:23:46.011" v="9118" actId="255"/>
          <ac:spMkLst>
            <pc:docMk/>
            <pc:sldMk cId="104940041" sldId="312"/>
            <ac:spMk id="3" creationId="{D6B70F20-035F-47E0-B810-19B43D47F6CC}"/>
          </ac:spMkLst>
        </pc:spChg>
      </pc:sldChg>
      <pc:sldChg chg="add del">
        <pc:chgData name="Joe Kong" userId="53ef0bdee99d6813" providerId="LiveId" clId="{FFA34931-22FE-4046-8492-AD1DBE2C46C6}" dt="2022-03-23T11:50:13.384" v="1629" actId="47"/>
        <pc:sldMkLst>
          <pc:docMk/>
          <pc:sldMk cId="1704256341" sldId="312"/>
        </pc:sldMkLst>
      </pc:sldChg>
      <pc:sldChg chg="add del replId">
        <pc:chgData name="Joe Kong" userId="53ef0bdee99d6813" providerId="LiveId" clId="{FFA34931-22FE-4046-8492-AD1DBE2C46C6}" dt="2022-03-23T11:47:30.660" v="1617" actId="47"/>
        <pc:sldMkLst>
          <pc:docMk/>
          <pc:sldMk cId="4035643994" sldId="312"/>
        </pc:sldMkLst>
      </pc:sldChg>
      <pc:sldChg chg="add del replId">
        <pc:chgData name="Joe Kong" userId="53ef0bdee99d6813" providerId="LiveId" clId="{FFA34931-22FE-4046-8492-AD1DBE2C46C6}" dt="2022-03-23T11:47:30.660" v="1617" actId="47"/>
        <pc:sldMkLst>
          <pc:docMk/>
          <pc:sldMk cId="1805537126" sldId="313"/>
        </pc:sldMkLst>
      </pc:sldChg>
      <pc:sldChg chg="add del replId">
        <pc:chgData name="Joe Kong" userId="53ef0bdee99d6813" providerId="LiveId" clId="{FFA34931-22FE-4046-8492-AD1DBE2C46C6}" dt="2022-03-23T11:50:13.384" v="1629" actId="47"/>
        <pc:sldMkLst>
          <pc:docMk/>
          <pc:sldMk cId="2975722593" sldId="313"/>
        </pc:sldMkLst>
      </pc:sldChg>
      <pc:sldChg chg="modSp add mod replId">
        <pc:chgData name="Joe Kong" userId="53ef0bdee99d6813" providerId="LiveId" clId="{FFA34931-22FE-4046-8492-AD1DBE2C46C6}" dt="2022-03-26T05:22:54.640" v="9112" actId="27636"/>
        <pc:sldMkLst>
          <pc:docMk/>
          <pc:sldMk cId="4180557915" sldId="313"/>
        </pc:sldMkLst>
        <pc:spChg chg="mod">
          <ac:chgData name="Joe Kong" userId="53ef0bdee99d6813" providerId="LiveId" clId="{FFA34931-22FE-4046-8492-AD1DBE2C46C6}" dt="2022-03-23T15:19:47.031" v="2383" actId="20577"/>
          <ac:spMkLst>
            <pc:docMk/>
            <pc:sldMk cId="4180557915" sldId="313"/>
            <ac:spMk id="2" creationId="{0D5B2AE5-A51C-4A7E-9D62-CA99F374F4E8}"/>
          </ac:spMkLst>
        </pc:spChg>
        <pc:spChg chg="mod">
          <ac:chgData name="Joe Kong" userId="53ef0bdee99d6813" providerId="LiveId" clId="{FFA34931-22FE-4046-8492-AD1DBE2C46C6}" dt="2022-03-26T05:22:54.640" v="9112" actId="27636"/>
          <ac:spMkLst>
            <pc:docMk/>
            <pc:sldMk cId="4180557915" sldId="313"/>
            <ac:spMk id="3" creationId="{D6B70F20-035F-47E0-B810-19B43D47F6CC}"/>
          </ac:spMkLst>
        </pc:spChg>
      </pc:sldChg>
      <pc:sldChg chg="modSp add mod replId">
        <pc:chgData name="Joe Kong" userId="53ef0bdee99d6813" providerId="LiveId" clId="{FFA34931-22FE-4046-8492-AD1DBE2C46C6}" dt="2022-03-25T12:59:39.111" v="3732" actId="368"/>
        <pc:sldMkLst>
          <pc:docMk/>
          <pc:sldMk cId="2294390562" sldId="314"/>
        </pc:sldMkLst>
        <pc:spChg chg="mod">
          <ac:chgData name="Joe Kong" userId="53ef0bdee99d6813" providerId="LiveId" clId="{FFA34931-22FE-4046-8492-AD1DBE2C46C6}" dt="2022-03-23T15:25:17.586" v="2666" actId="20577"/>
          <ac:spMkLst>
            <pc:docMk/>
            <pc:sldMk cId="2294390562" sldId="314"/>
            <ac:spMk id="2" creationId="{0D5B2AE5-A51C-4A7E-9D62-CA99F374F4E8}"/>
          </ac:spMkLst>
        </pc:spChg>
        <pc:spChg chg="mod">
          <ac:chgData name="Joe Kong" userId="53ef0bdee99d6813" providerId="LiveId" clId="{FFA34931-22FE-4046-8492-AD1DBE2C46C6}" dt="2022-03-25T12:59:39.111" v="3732" actId="368"/>
          <ac:spMkLst>
            <pc:docMk/>
            <pc:sldMk cId="2294390562" sldId="314"/>
            <ac:spMk id="3" creationId="{D6B70F20-035F-47E0-B810-19B43D47F6CC}"/>
          </ac:spMkLst>
        </pc:spChg>
      </pc:sldChg>
      <pc:sldChg chg="add del replId">
        <pc:chgData name="Joe Kong" userId="53ef0bdee99d6813" providerId="LiveId" clId="{FFA34931-22FE-4046-8492-AD1DBE2C46C6}" dt="2022-03-23T11:47:30.660" v="1617" actId="47"/>
        <pc:sldMkLst>
          <pc:docMk/>
          <pc:sldMk cId="2787749538" sldId="314"/>
        </pc:sldMkLst>
      </pc:sldChg>
      <pc:sldChg chg="add del replId">
        <pc:chgData name="Joe Kong" userId="53ef0bdee99d6813" providerId="LiveId" clId="{FFA34931-22FE-4046-8492-AD1DBE2C46C6}" dt="2022-03-23T11:50:13.384" v="1629" actId="47"/>
        <pc:sldMkLst>
          <pc:docMk/>
          <pc:sldMk cId="3398528995" sldId="314"/>
        </pc:sldMkLst>
      </pc:sldChg>
      <pc:sldChg chg="add del">
        <pc:chgData name="Joe Kong" userId="53ef0bdee99d6813" providerId="LiveId" clId="{FFA34931-22FE-4046-8492-AD1DBE2C46C6}" dt="2022-03-23T11:50:13.384" v="1629" actId="47"/>
        <pc:sldMkLst>
          <pc:docMk/>
          <pc:sldMk cId="1994488709" sldId="315"/>
        </pc:sldMkLst>
      </pc:sldChg>
      <pc:sldChg chg="modSp add mod">
        <pc:chgData name="Joe Kong" userId="53ef0bdee99d6813" providerId="LiveId" clId="{FFA34931-22FE-4046-8492-AD1DBE2C46C6}" dt="2022-03-25T13:02:10.941" v="3743" actId="20577"/>
        <pc:sldMkLst>
          <pc:docMk/>
          <pc:sldMk cId="2689452051" sldId="315"/>
        </pc:sldMkLst>
        <pc:spChg chg="mod">
          <ac:chgData name="Joe Kong" userId="53ef0bdee99d6813" providerId="LiveId" clId="{FFA34931-22FE-4046-8492-AD1DBE2C46C6}" dt="2022-03-25T13:02:10.941" v="3743" actId="20577"/>
          <ac:spMkLst>
            <pc:docMk/>
            <pc:sldMk cId="2689452051" sldId="315"/>
            <ac:spMk id="2" creationId="{0D5B2AE5-A51C-4A7E-9D62-CA99F374F4E8}"/>
          </ac:spMkLst>
        </pc:spChg>
        <pc:spChg chg="mod">
          <ac:chgData name="Joe Kong" userId="53ef0bdee99d6813" providerId="LiveId" clId="{FFA34931-22FE-4046-8492-AD1DBE2C46C6}" dt="2022-03-25T13:01:31.136" v="3742" actId="20577"/>
          <ac:spMkLst>
            <pc:docMk/>
            <pc:sldMk cId="2689452051" sldId="315"/>
            <ac:spMk id="3" creationId="{D6B70F20-035F-47E0-B810-19B43D47F6CC}"/>
          </ac:spMkLst>
        </pc:spChg>
      </pc:sldChg>
      <pc:sldChg chg="add del replId">
        <pc:chgData name="Joe Kong" userId="53ef0bdee99d6813" providerId="LiveId" clId="{FFA34931-22FE-4046-8492-AD1DBE2C46C6}" dt="2022-03-23T11:47:30.660" v="1617" actId="47"/>
        <pc:sldMkLst>
          <pc:docMk/>
          <pc:sldMk cId="3538028802" sldId="315"/>
        </pc:sldMkLst>
      </pc:sldChg>
      <pc:sldChg chg="add del replId">
        <pc:chgData name="Joe Kong" userId="53ef0bdee99d6813" providerId="LiveId" clId="{FFA34931-22FE-4046-8492-AD1DBE2C46C6}" dt="2022-03-23T11:50:13.384" v="1629" actId="47"/>
        <pc:sldMkLst>
          <pc:docMk/>
          <pc:sldMk cId="148394595" sldId="316"/>
        </pc:sldMkLst>
      </pc:sldChg>
      <pc:sldChg chg="modSp add mod replId">
        <pc:chgData name="Joe Kong" userId="53ef0bdee99d6813" providerId="LiveId" clId="{FFA34931-22FE-4046-8492-AD1DBE2C46C6}" dt="2022-03-25T13:56:28.660" v="4358" actId="20577"/>
        <pc:sldMkLst>
          <pc:docMk/>
          <pc:sldMk cId="1244294090" sldId="316"/>
        </pc:sldMkLst>
        <pc:spChg chg="mod">
          <ac:chgData name="Joe Kong" userId="53ef0bdee99d6813" providerId="LiveId" clId="{FFA34931-22FE-4046-8492-AD1DBE2C46C6}" dt="2022-03-23T15:27:49.828" v="2733" actId="20577"/>
          <ac:spMkLst>
            <pc:docMk/>
            <pc:sldMk cId="1244294090" sldId="316"/>
            <ac:spMk id="2" creationId="{0D5B2AE5-A51C-4A7E-9D62-CA99F374F4E8}"/>
          </ac:spMkLst>
        </pc:spChg>
        <pc:spChg chg="mod">
          <ac:chgData name="Joe Kong" userId="53ef0bdee99d6813" providerId="LiveId" clId="{FFA34931-22FE-4046-8492-AD1DBE2C46C6}" dt="2022-03-25T13:56:28.660" v="4358" actId="20577"/>
          <ac:spMkLst>
            <pc:docMk/>
            <pc:sldMk cId="1244294090" sldId="316"/>
            <ac:spMk id="3" creationId="{D6B70F20-035F-47E0-B810-19B43D47F6CC}"/>
          </ac:spMkLst>
        </pc:spChg>
      </pc:sldChg>
      <pc:sldChg chg="add del replId">
        <pc:chgData name="Joe Kong" userId="53ef0bdee99d6813" providerId="LiveId" clId="{FFA34931-22FE-4046-8492-AD1DBE2C46C6}" dt="2022-03-23T11:47:30.660" v="1617" actId="47"/>
        <pc:sldMkLst>
          <pc:docMk/>
          <pc:sldMk cId="4217926413" sldId="316"/>
        </pc:sldMkLst>
      </pc:sldChg>
      <pc:sldChg chg="add del replId">
        <pc:chgData name="Joe Kong" userId="53ef0bdee99d6813" providerId="LiveId" clId="{FFA34931-22FE-4046-8492-AD1DBE2C46C6}" dt="2022-03-23T11:47:30.660" v="1617" actId="47"/>
        <pc:sldMkLst>
          <pc:docMk/>
          <pc:sldMk cId="1415143693" sldId="317"/>
        </pc:sldMkLst>
      </pc:sldChg>
      <pc:sldChg chg="add del replId">
        <pc:chgData name="Joe Kong" userId="53ef0bdee99d6813" providerId="LiveId" clId="{FFA34931-22FE-4046-8492-AD1DBE2C46C6}" dt="2022-03-23T11:50:13.384" v="1629" actId="47"/>
        <pc:sldMkLst>
          <pc:docMk/>
          <pc:sldMk cId="2343073898" sldId="317"/>
        </pc:sldMkLst>
      </pc:sldChg>
      <pc:sldChg chg="modSp add mod replId">
        <pc:chgData name="Joe Kong" userId="53ef0bdee99d6813" providerId="LiveId" clId="{FFA34931-22FE-4046-8492-AD1DBE2C46C6}" dt="2022-03-25T13:34:20.786" v="4104" actId="403"/>
        <pc:sldMkLst>
          <pc:docMk/>
          <pc:sldMk cId="4089015183" sldId="317"/>
        </pc:sldMkLst>
        <pc:spChg chg="mod">
          <ac:chgData name="Joe Kong" userId="53ef0bdee99d6813" providerId="LiveId" clId="{FFA34931-22FE-4046-8492-AD1DBE2C46C6}" dt="2022-03-25T13:30:59.405" v="4076" actId="20577"/>
          <ac:spMkLst>
            <pc:docMk/>
            <pc:sldMk cId="4089015183" sldId="317"/>
            <ac:spMk id="2" creationId="{0D5B2AE5-A51C-4A7E-9D62-CA99F374F4E8}"/>
          </ac:spMkLst>
        </pc:spChg>
        <pc:spChg chg="mod">
          <ac:chgData name="Joe Kong" userId="53ef0bdee99d6813" providerId="LiveId" clId="{FFA34931-22FE-4046-8492-AD1DBE2C46C6}" dt="2022-03-25T13:34:20.786" v="4104" actId="403"/>
          <ac:spMkLst>
            <pc:docMk/>
            <pc:sldMk cId="4089015183" sldId="317"/>
            <ac:spMk id="3" creationId="{D6B70F20-035F-47E0-B810-19B43D47F6CC}"/>
          </ac:spMkLst>
        </pc:spChg>
      </pc:sldChg>
      <pc:sldChg chg="modSp add mod">
        <pc:chgData name="Joe Kong" userId="53ef0bdee99d6813" providerId="LiveId" clId="{FFA34931-22FE-4046-8492-AD1DBE2C46C6}" dt="2022-03-25T13:54:07.267" v="4345" actId="27636"/>
        <pc:sldMkLst>
          <pc:docMk/>
          <pc:sldMk cId="69988771" sldId="318"/>
        </pc:sldMkLst>
        <pc:spChg chg="mod">
          <ac:chgData name="Joe Kong" userId="53ef0bdee99d6813" providerId="LiveId" clId="{FFA34931-22FE-4046-8492-AD1DBE2C46C6}" dt="2022-03-25T13:42:59.688" v="4136" actId="20577"/>
          <ac:spMkLst>
            <pc:docMk/>
            <pc:sldMk cId="69988771" sldId="318"/>
            <ac:spMk id="2" creationId="{0D5B2AE5-A51C-4A7E-9D62-CA99F374F4E8}"/>
          </ac:spMkLst>
        </pc:spChg>
        <pc:spChg chg="mod">
          <ac:chgData name="Joe Kong" userId="53ef0bdee99d6813" providerId="LiveId" clId="{FFA34931-22FE-4046-8492-AD1DBE2C46C6}" dt="2022-03-25T13:54:07.267" v="4345" actId="27636"/>
          <ac:spMkLst>
            <pc:docMk/>
            <pc:sldMk cId="69988771" sldId="318"/>
            <ac:spMk id="3" creationId="{D6B70F20-035F-47E0-B810-19B43D47F6CC}"/>
          </ac:spMkLst>
        </pc:spChg>
      </pc:sldChg>
      <pc:sldChg chg="add del replId">
        <pc:chgData name="Joe Kong" userId="53ef0bdee99d6813" providerId="LiveId" clId="{FFA34931-22FE-4046-8492-AD1DBE2C46C6}" dt="2022-03-23T11:50:13.384" v="1629" actId="47"/>
        <pc:sldMkLst>
          <pc:docMk/>
          <pc:sldMk cId="937710077" sldId="318"/>
        </pc:sldMkLst>
      </pc:sldChg>
      <pc:sldChg chg="add del replId">
        <pc:chgData name="Joe Kong" userId="53ef0bdee99d6813" providerId="LiveId" clId="{FFA34931-22FE-4046-8492-AD1DBE2C46C6}" dt="2022-03-23T11:47:30.660" v="1617" actId="47"/>
        <pc:sldMkLst>
          <pc:docMk/>
          <pc:sldMk cId="3149177076" sldId="318"/>
        </pc:sldMkLst>
      </pc:sldChg>
      <pc:sldChg chg="add del replId">
        <pc:chgData name="Joe Kong" userId="53ef0bdee99d6813" providerId="LiveId" clId="{FFA34931-22FE-4046-8492-AD1DBE2C46C6}" dt="2022-03-23T11:47:30.660" v="1617" actId="47"/>
        <pc:sldMkLst>
          <pc:docMk/>
          <pc:sldMk cId="1869671109" sldId="319"/>
        </pc:sldMkLst>
      </pc:sldChg>
      <pc:sldChg chg="add del replId">
        <pc:chgData name="Joe Kong" userId="53ef0bdee99d6813" providerId="LiveId" clId="{FFA34931-22FE-4046-8492-AD1DBE2C46C6}" dt="2022-03-23T11:50:13.384" v="1629" actId="47"/>
        <pc:sldMkLst>
          <pc:docMk/>
          <pc:sldMk cId="2138279828" sldId="319"/>
        </pc:sldMkLst>
      </pc:sldChg>
      <pc:sldChg chg="modSp add mod replId">
        <pc:chgData name="Joe Kong" userId="53ef0bdee99d6813" providerId="LiveId" clId="{FFA34931-22FE-4046-8492-AD1DBE2C46C6}" dt="2022-03-25T14:05:36.368" v="4503" actId="20577"/>
        <pc:sldMkLst>
          <pc:docMk/>
          <pc:sldMk cId="3185247135" sldId="319"/>
        </pc:sldMkLst>
        <pc:spChg chg="mod">
          <ac:chgData name="Joe Kong" userId="53ef0bdee99d6813" providerId="LiveId" clId="{FFA34931-22FE-4046-8492-AD1DBE2C46C6}" dt="2022-03-25T13:52:08.639" v="4332" actId="20577"/>
          <ac:spMkLst>
            <pc:docMk/>
            <pc:sldMk cId="3185247135" sldId="319"/>
            <ac:spMk id="2" creationId="{0D5B2AE5-A51C-4A7E-9D62-CA99F374F4E8}"/>
          </ac:spMkLst>
        </pc:spChg>
        <pc:spChg chg="mod">
          <ac:chgData name="Joe Kong" userId="53ef0bdee99d6813" providerId="LiveId" clId="{FFA34931-22FE-4046-8492-AD1DBE2C46C6}" dt="2022-03-25T14:05:36.368" v="4503" actId="20577"/>
          <ac:spMkLst>
            <pc:docMk/>
            <pc:sldMk cId="3185247135" sldId="319"/>
            <ac:spMk id="3" creationId="{D6B70F20-035F-47E0-B810-19B43D47F6CC}"/>
          </ac:spMkLst>
        </pc:spChg>
      </pc:sldChg>
      <pc:sldChg chg="add del replId">
        <pc:chgData name="Joe Kong" userId="53ef0bdee99d6813" providerId="LiveId" clId="{FFA34931-22FE-4046-8492-AD1DBE2C46C6}" dt="2022-03-23T11:47:30.660" v="1617" actId="47"/>
        <pc:sldMkLst>
          <pc:docMk/>
          <pc:sldMk cId="1161257142" sldId="320"/>
        </pc:sldMkLst>
      </pc:sldChg>
      <pc:sldChg chg="add del replId">
        <pc:chgData name="Joe Kong" userId="53ef0bdee99d6813" providerId="LiveId" clId="{FFA34931-22FE-4046-8492-AD1DBE2C46C6}" dt="2022-03-23T11:50:13.384" v="1629" actId="47"/>
        <pc:sldMkLst>
          <pc:docMk/>
          <pc:sldMk cId="2784505406" sldId="320"/>
        </pc:sldMkLst>
      </pc:sldChg>
      <pc:sldChg chg="addSp delSp modSp add mod replId">
        <pc:chgData name="Joe Kong" userId="53ef0bdee99d6813" providerId="LiveId" clId="{FFA34931-22FE-4046-8492-AD1DBE2C46C6}" dt="2022-03-25T14:54:29.462" v="4777" actId="255"/>
        <pc:sldMkLst>
          <pc:docMk/>
          <pc:sldMk cId="3150956766" sldId="320"/>
        </pc:sldMkLst>
        <pc:spChg chg="mod">
          <ac:chgData name="Joe Kong" userId="53ef0bdee99d6813" providerId="LiveId" clId="{FFA34931-22FE-4046-8492-AD1DBE2C46C6}" dt="2022-03-25T14:06:26.003" v="4514" actId="20577"/>
          <ac:spMkLst>
            <pc:docMk/>
            <pc:sldMk cId="3150956766" sldId="320"/>
            <ac:spMk id="2" creationId="{0D5B2AE5-A51C-4A7E-9D62-CA99F374F4E8}"/>
          </ac:spMkLst>
        </pc:spChg>
        <pc:spChg chg="mod">
          <ac:chgData name="Joe Kong" userId="53ef0bdee99d6813" providerId="LiveId" clId="{FFA34931-22FE-4046-8492-AD1DBE2C46C6}" dt="2022-03-25T14:54:29.462" v="4777" actId="255"/>
          <ac:spMkLst>
            <pc:docMk/>
            <pc:sldMk cId="3150956766" sldId="320"/>
            <ac:spMk id="3" creationId="{D6B70F20-035F-47E0-B810-19B43D47F6CC}"/>
          </ac:spMkLst>
        </pc:spChg>
        <pc:picChg chg="add mod">
          <ac:chgData name="Joe Kong" userId="53ef0bdee99d6813" providerId="LiveId" clId="{FFA34931-22FE-4046-8492-AD1DBE2C46C6}" dt="2022-03-25T14:25:30.216" v="4553"/>
          <ac:picMkLst>
            <pc:docMk/>
            <pc:sldMk cId="3150956766" sldId="320"/>
            <ac:picMk id="11" creationId="{6B3C36D1-2BAC-405F-93DA-8A3FE50C890C}"/>
          </ac:picMkLst>
        </pc:picChg>
        <pc:picChg chg="add del mod">
          <ac:chgData name="Joe Kong" userId="53ef0bdee99d6813" providerId="LiveId" clId="{FFA34931-22FE-4046-8492-AD1DBE2C46C6}" dt="2022-03-25T14:25:52.394" v="4555" actId="478"/>
          <ac:picMkLst>
            <pc:docMk/>
            <pc:sldMk cId="3150956766" sldId="320"/>
            <ac:picMk id="12" creationId="{96A03F15-6858-4CFE-B48E-466A0DE59D0D}"/>
          </ac:picMkLst>
        </pc:picChg>
      </pc:sldChg>
      <pc:sldChg chg="add del replId">
        <pc:chgData name="Joe Kong" userId="53ef0bdee99d6813" providerId="LiveId" clId="{FFA34931-22FE-4046-8492-AD1DBE2C46C6}" dt="2022-03-23T11:47:30.660" v="1617" actId="47"/>
        <pc:sldMkLst>
          <pc:docMk/>
          <pc:sldMk cId="1700253726" sldId="321"/>
        </pc:sldMkLst>
      </pc:sldChg>
      <pc:sldChg chg="modSp add mod">
        <pc:chgData name="Joe Kong" userId="53ef0bdee99d6813" providerId="LiveId" clId="{FFA34931-22FE-4046-8492-AD1DBE2C46C6}" dt="2022-03-25T14:54:14.258" v="4776" actId="255"/>
        <pc:sldMkLst>
          <pc:docMk/>
          <pc:sldMk cId="3191492600" sldId="321"/>
        </pc:sldMkLst>
        <pc:spChg chg="mod">
          <ac:chgData name="Joe Kong" userId="53ef0bdee99d6813" providerId="LiveId" clId="{FFA34931-22FE-4046-8492-AD1DBE2C46C6}" dt="2022-03-25T14:51:27.668" v="4734" actId="20577"/>
          <ac:spMkLst>
            <pc:docMk/>
            <pc:sldMk cId="3191492600" sldId="321"/>
            <ac:spMk id="2" creationId="{0D5B2AE5-A51C-4A7E-9D62-CA99F374F4E8}"/>
          </ac:spMkLst>
        </pc:spChg>
        <pc:spChg chg="mod">
          <ac:chgData name="Joe Kong" userId="53ef0bdee99d6813" providerId="LiveId" clId="{FFA34931-22FE-4046-8492-AD1DBE2C46C6}" dt="2022-03-25T14:54:14.258" v="4776" actId="255"/>
          <ac:spMkLst>
            <pc:docMk/>
            <pc:sldMk cId="3191492600" sldId="321"/>
            <ac:spMk id="3" creationId="{D6B70F20-035F-47E0-B810-19B43D47F6CC}"/>
          </ac:spMkLst>
        </pc:spChg>
      </pc:sldChg>
      <pc:sldChg chg="add del">
        <pc:chgData name="Joe Kong" userId="53ef0bdee99d6813" providerId="LiveId" clId="{FFA34931-22FE-4046-8492-AD1DBE2C46C6}" dt="2022-03-23T11:50:13.384" v="1629" actId="47"/>
        <pc:sldMkLst>
          <pc:docMk/>
          <pc:sldMk cId="3522923155" sldId="321"/>
        </pc:sldMkLst>
      </pc:sldChg>
      <pc:sldChg chg="modSp add mod replId">
        <pc:chgData name="Joe Kong" userId="53ef0bdee99d6813" providerId="LiveId" clId="{FFA34931-22FE-4046-8492-AD1DBE2C46C6}" dt="2022-03-25T16:19:36.197" v="5976" actId="20577"/>
        <pc:sldMkLst>
          <pc:docMk/>
          <pc:sldMk cId="1791101591" sldId="322"/>
        </pc:sldMkLst>
        <pc:spChg chg="mod">
          <ac:chgData name="Joe Kong" userId="53ef0bdee99d6813" providerId="LiveId" clId="{FFA34931-22FE-4046-8492-AD1DBE2C46C6}" dt="2022-03-25T15:04:11.557" v="4999" actId="20577"/>
          <ac:spMkLst>
            <pc:docMk/>
            <pc:sldMk cId="1791101591" sldId="322"/>
            <ac:spMk id="2" creationId="{0D5B2AE5-A51C-4A7E-9D62-CA99F374F4E8}"/>
          </ac:spMkLst>
        </pc:spChg>
        <pc:spChg chg="mod">
          <ac:chgData name="Joe Kong" userId="53ef0bdee99d6813" providerId="LiveId" clId="{FFA34931-22FE-4046-8492-AD1DBE2C46C6}" dt="2022-03-25T16:19:36.197" v="5976" actId="20577"/>
          <ac:spMkLst>
            <pc:docMk/>
            <pc:sldMk cId="1791101591" sldId="322"/>
            <ac:spMk id="3" creationId="{D6B70F20-035F-47E0-B810-19B43D47F6CC}"/>
          </ac:spMkLst>
        </pc:spChg>
      </pc:sldChg>
      <pc:sldChg chg="add del replId">
        <pc:chgData name="Joe Kong" userId="53ef0bdee99d6813" providerId="LiveId" clId="{FFA34931-22FE-4046-8492-AD1DBE2C46C6}" dt="2022-03-23T11:50:13.384" v="1629" actId="47"/>
        <pc:sldMkLst>
          <pc:docMk/>
          <pc:sldMk cId="2115035305" sldId="322"/>
        </pc:sldMkLst>
      </pc:sldChg>
      <pc:sldChg chg="add del replId">
        <pc:chgData name="Joe Kong" userId="53ef0bdee99d6813" providerId="LiveId" clId="{FFA34931-22FE-4046-8492-AD1DBE2C46C6}" dt="2022-03-23T11:47:30.660" v="1617" actId="47"/>
        <pc:sldMkLst>
          <pc:docMk/>
          <pc:sldMk cId="2213165432" sldId="322"/>
        </pc:sldMkLst>
      </pc:sldChg>
      <pc:sldChg chg="add del replId">
        <pc:chgData name="Joe Kong" userId="53ef0bdee99d6813" providerId="LiveId" clId="{FFA34931-22FE-4046-8492-AD1DBE2C46C6}" dt="2022-03-23T11:50:13.384" v="1629" actId="47"/>
        <pc:sldMkLst>
          <pc:docMk/>
          <pc:sldMk cId="370099917" sldId="323"/>
        </pc:sldMkLst>
      </pc:sldChg>
      <pc:sldChg chg="add del replId">
        <pc:chgData name="Joe Kong" userId="53ef0bdee99d6813" providerId="LiveId" clId="{FFA34931-22FE-4046-8492-AD1DBE2C46C6}" dt="2022-03-23T11:47:30.660" v="1617" actId="47"/>
        <pc:sldMkLst>
          <pc:docMk/>
          <pc:sldMk cId="819025597" sldId="323"/>
        </pc:sldMkLst>
      </pc:sldChg>
      <pc:sldChg chg="addSp delSp modSp add mod replId">
        <pc:chgData name="Joe Kong" userId="53ef0bdee99d6813" providerId="LiveId" clId="{FFA34931-22FE-4046-8492-AD1DBE2C46C6}" dt="2022-03-25T22:49:11.296" v="6352" actId="20577"/>
        <pc:sldMkLst>
          <pc:docMk/>
          <pc:sldMk cId="1742300807" sldId="323"/>
        </pc:sldMkLst>
        <pc:spChg chg="mod">
          <ac:chgData name="Joe Kong" userId="53ef0bdee99d6813" providerId="LiveId" clId="{FFA34931-22FE-4046-8492-AD1DBE2C46C6}" dt="2022-03-25T15:49:29.916" v="5312" actId="20577"/>
          <ac:spMkLst>
            <pc:docMk/>
            <pc:sldMk cId="1742300807" sldId="323"/>
            <ac:spMk id="2" creationId="{0D5B2AE5-A51C-4A7E-9D62-CA99F374F4E8}"/>
          </ac:spMkLst>
        </pc:spChg>
        <pc:spChg chg="mod">
          <ac:chgData name="Joe Kong" userId="53ef0bdee99d6813" providerId="LiveId" clId="{FFA34931-22FE-4046-8492-AD1DBE2C46C6}" dt="2022-03-25T22:49:11.296" v="6352" actId="20577"/>
          <ac:spMkLst>
            <pc:docMk/>
            <pc:sldMk cId="1742300807" sldId="323"/>
            <ac:spMk id="3" creationId="{D6B70F20-035F-47E0-B810-19B43D47F6CC}"/>
          </ac:spMkLst>
        </pc:spChg>
        <pc:picChg chg="add del mod">
          <ac:chgData name="Joe Kong" userId="53ef0bdee99d6813" providerId="LiveId" clId="{FFA34931-22FE-4046-8492-AD1DBE2C46C6}" dt="2022-03-25T16:09:16.226" v="5853" actId="21"/>
          <ac:picMkLst>
            <pc:docMk/>
            <pc:sldMk cId="1742300807" sldId="323"/>
            <ac:picMk id="11" creationId="{523E650C-129D-4A32-A5F4-31C68154CE25}"/>
          </ac:picMkLst>
        </pc:picChg>
        <pc:picChg chg="add del mod">
          <ac:chgData name="Joe Kong" userId="53ef0bdee99d6813" providerId="LiveId" clId="{FFA34931-22FE-4046-8492-AD1DBE2C46C6}" dt="2022-03-25T16:09:14.342" v="5852" actId="478"/>
          <ac:picMkLst>
            <pc:docMk/>
            <pc:sldMk cId="1742300807" sldId="323"/>
            <ac:picMk id="12" creationId="{601F43C4-C995-4AA8-996C-A545732D1833}"/>
          </ac:picMkLst>
        </pc:picChg>
      </pc:sldChg>
      <pc:sldChg chg="add del replId">
        <pc:chgData name="Joe Kong" userId="53ef0bdee99d6813" providerId="LiveId" clId="{FFA34931-22FE-4046-8492-AD1DBE2C46C6}" dt="2022-03-23T11:50:13.384" v="1629" actId="47"/>
        <pc:sldMkLst>
          <pc:docMk/>
          <pc:sldMk cId="1458654957" sldId="324"/>
        </pc:sldMkLst>
      </pc:sldChg>
      <pc:sldChg chg="addSp delSp modSp add mod">
        <pc:chgData name="Joe Kong" userId="53ef0bdee99d6813" providerId="LiveId" clId="{FFA34931-22FE-4046-8492-AD1DBE2C46C6}" dt="2022-03-25T16:10:59.837" v="5871"/>
        <pc:sldMkLst>
          <pc:docMk/>
          <pc:sldMk cId="2487905803" sldId="324"/>
        </pc:sldMkLst>
        <pc:spChg chg="mod">
          <ac:chgData name="Joe Kong" userId="53ef0bdee99d6813" providerId="LiveId" clId="{FFA34931-22FE-4046-8492-AD1DBE2C46C6}" dt="2022-03-25T16:10:59.175" v="5870" actId="14100"/>
          <ac:spMkLst>
            <pc:docMk/>
            <pc:sldMk cId="2487905803" sldId="324"/>
            <ac:spMk id="2" creationId="{0D5B2AE5-A51C-4A7E-9D62-CA99F374F4E8}"/>
          </ac:spMkLst>
        </pc:spChg>
        <pc:spChg chg="del">
          <ac:chgData name="Joe Kong" userId="53ef0bdee99d6813" providerId="LiveId" clId="{FFA34931-22FE-4046-8492-AD1DBE2C46C6}" dt="2022-03-25T16:06:19.483" v="5809" actId="478"/>
          <ac:spMkLst>
            <pc:docMk/>
            <pc:sldMk cId="2487905803" sldId="324"/>
            <ac:spMk id="3" creationId="{D6B70F20-035F-47E0-B810-19B43D47F6CC}"/>
          </ac:spMkLst>
        </pc:spChg>
        <pc:picChg chg="add del mod">
          <ac:chgData name="Joe Kong" userId="53ef0bdee99d6813" providerId="LiveId" clId="{FFA34931-22FE-4046-8492-AD1DBE2C46C6}" dt="2022-03-25T16:10:59.837" v="5871"/>
          <ac:picMkLst>
            <pc:docMk/>
            <pc:sldMk cId="2487905803" sldId="324"/>
            <ac:picMk id="11" creationId="{EF0AA511-167E-47E0-ADE4-B3B484DFE404}"/>
          </ac:picMkLst>
        </pc:picChg>
        <pc:picChg chg="mod">
          <ac:chgData name="Joe Kong" userId="53ef0bdee99d6813" providerId="LiveId" clId="{FFA34931-22FE-4046-8492-AD1DBE2C46C6}" dt="2022-03-25T16:07:32.456" v="5827" actId="1076"/>
          <ac:picMkLst>
            <pc:docMk/>
            <pc:sldMk cId="2487905803" sldId="324"/>
            <ac:picMk id="244" creationId="{802CF122-18BA-0CF4-7E71-2B44537D4996}"/>
          </ac:picMkLst>
        </pc:picChg>
      </pc:sldChg>
      <pc:sldChg chg="add del replId">
        <pc:chgData name="Joe Kong" userId="53ef0bdee99d6813" providerId="LiveId" clId="{FFA34931-22FE-4046-8492-AD1DBE2C46C6}" dt="2022-03-23T11:47:30.660" v="1617" actId="47"/>
        <pc:sldMkLst>
          <pc:docMk/>
          <pc:sldMk cId="2633968776" sldId="324"/>
        </pc:sldMkLst>
      </pc:sldChg>
      <pc:sldChg chg="add del replId">
        <pc:chgData name="Joe Kong" userId="53ef0bdee99d6813" providerId="LiveId" clId="{FFA34931-22FE-4046-8492-AD1DBE2C46C6}" dt="2022-03-23T11:50:13.384" v="1629" actId="47"/>
        <pc:sldMkLst>
          <pc:docMk/>
          <pc:sldMk cId="59793840" sldId="325"/>
        </pc:sldMkLst>
      </pc:sldChg>
      <pc:sldChg chg="addSp modSp add mod replId">
        <pc:chgData name="Joe Kong" userId="53ef0bdee99d6813" providerId="LiveId" clId="{FFA34931-22FE-4046-8492-AD1DBE2C46C6}" dt="2022-03-25T22:51:07.997" v="6382" actId="20577"/>
        <pc:sldMkLst>
          <pc:docMk/>
          <pc:sldMk cId="3243735621" sldId="325"/>
        </pc:sldMkLst>
        <pc:spChg chg="mod">
          <ac:chgData name="Joe Kong" userId="53ef0bdee99d6813" providerId="LiveId" clId="{FFA34931-22FE-4046-8492-AD1DBE2C46C6}" dt="2022-03-25T16:11:10.216" v="5882" actId="20577"/>
          <ac:spMkLst>
            <pc:docMk/>
            <pc:sldMk cId="3243735621" sldId="325"/>
            <ac:spMk id="2" creationId="{0D5B2AE5-A51C-4A7E-9D62-CA99F374F4E8}"/>
          </ac:spMkLst>
        </pc:spChg>
        <pc:spChg chg="mod">
          <ac:chgData name="Joe Kong" userId="53ef0bdee99d6813" providerId="LiveId" clId="{FFA34931-22FE-4046-8492-AD1DBE2C46C6}" dt="2022-03-25T22:51:07.997" v="6382" actId="20577"/>
          <ac:spMkLst>
            <pc:docMk/>
            <pc:sldMk cId="3243735621" sldId="325"/>
            <ac:spMk id="3" creationId="{D6B70F20-035F-47E0-B810-19B43D47F6CC}"/>
          </ac:spMkLst>
        </pc:spChg>
        <pc:picChg chg="add mod">
          <ac:chgData name="Joe Kong" userId="53ef0bdee99d6813" providerId="LiveId" clId="{FFA34931-22FE-4046-8492-AD1DBE2C46C6}" dt="2022-03-25T16:23:48.877" v="6012" actId="1076"/>
          <ac:picMkLst>
            <pc:docMk/>
            <pc:sldMk cId="3243735621" sldId="325"/>
            <ac:picMk id="11" creationId="{3A59A8C9-C08D-48ED-A54C-6A94E58ED7B3}"/>
          </ac:picMkLst>
        </pc:picChg>
      </pc:sldChg>
      <pc:sldChg chg="add del replId">
        <pc:chgData name="Joe Kong" userId="53ef0bdee99d6813" providerId="LiveId" clId="{FFA34931-22FE-4046-8492-AD1DBE2C46C6}" dt="2022-03-23T11:47:30.660" v="1617" actId="47"/>
        <pc:sldMkLst>
          <pc:docMk/>
          <pc:sldMk cId="3362789649" sldId="325"/>
        </pc:sldMkLst>
      </pc:sldChg>
      <pc:sldChg chg="add del replId">
        <pc:chgData name="Joe Kong" userId="53ef0bdee99d6813" providerId="LiveId" clId="{FFA34931-22FE-4046-8492-AD1DBE2C46C6}" dt="2022-03-23T11:47:30.660" v="1617" actId="47"/>
        <pc:sldMkLst>
          <pc:docMk/>
          <pc:sldMk cId="26634657" sldId="326"/>
        </pc:sldMkLst>
      </pc:sldChg>
      <pc:sldChg chg="add del replId">
        <pc:chgData name="Joe Kong" userId="53ef0bdee99d6813" providerId="LiveId" clId="{FFA34931-22FE-4046-8492-AD1DBE2C46C6}" dt="2022-03-23T11:50:13.384" v="1629" actId="47"/>
        <pc:sldMkLst>
          <pc:docMk/>
          <pc:sldMk cId="453774264" sldId="326"/>
        </pc:sldMkLst>
      </pc:sldChg>
      <pc:sldChg chg="modSp add mod replId">
        <pc:chgData name="Joe Kong" userId="53ef0bdee99d6813" providerId="LiveId" clId="{FFA34931-22FE-4046-8492-AD1DBE2C46C6}" dt="2022-03-25T23:05:48.461" v="6884" actId="20577"/>
        <pc:sldMkLst>
          <pc:docMk/>
          <pc:sldMk cId="1709497555" sldId="326"/>
        </pc:sldMkLst>
        <pc:spChg chg="mod">
          <ac:chgData name="Joe Kong" userId="53ef0bdee99d6813" providerId="LiveId" clId="{FFA34931-22FE-4046-8492-AD1DBE2C46C6}" dt="2022-03-25T22:51:17.955" v="6389" actId="20577"/>
          <ac:spMkLst>
            <pc:docMk/>
            <pc:sldMk cId="1709497555" sldId="326"/>
            <ac:spMk id="2" creationId="{0D5B2AE5-A51C-4A7E-9D62-CA99F374F4E8}"/>
          </ac:spMkLst>
        </pc:spChg>
        <pc:spChg chg="mod">
          <ac:chgData name="Joe Kong" userId="53ef0bdee99d6813" providerId="LiveId" clId="{FFA34931-22FE-4046-8492-AD1DBE2C46C6}" dt="2022-03-25T23:05:48.461" v="6884" actId="20577"/>
          <ac:spMkLst>
            <pc:docMk/>
            <pc:sldMk cId="1709497555" sldId="326"/>
            <ac:spMk id="3" creationId="{D6B70F20-035F-47E0-B810-19B43D47F6CC}"/>
          </ac:spMkLst>
        </pc:spChg>
      </pc:sldChg>
      <pc:sldChg chg="modSp add mod">
        <pc:chgData name="Joe Kong" userId="53ef0bdee99d6813" providerId="LiveId" clId="{FFA34931-22FE-4046-8492-AD1DBE2C46C6}" dt="2022-03-25T23:00:58.046" v="6639" actId="27636"/>
        <pc:sldMkLst>
          <pc:docMk/>
          <pc:sldMk cId="200986004" sldId="327"/>
        </pc:sldMkLst>
        <pc:spChg chg="mod">
          <ac:chgData name="Joe Kong" userId="53ef0bdee99d6813" providerId="LiveId" clId="{FFA34931-22FE-4046-8492-AD1DBE2C46C6}" dt="2022-03-25T22:53:51.685" v="6450" actId="20577"/>
          <ac:spMkLst>
            <pc:docMk/>
            <pc:sldMk cId="200986004" sldId="327"/>
            <ac:spMk id="2" creationId="{0D5B2AE5-A51C-4A7E-9D62-CA99F374F4E8}"/>
          </ac:spMkLst>
        </pc:spChg>
        <pc:spChg chg="mod">
          <ac:chgData name="Joe Kong" userId="53ef0bdee99d6813" providerId="LiveId" clId="{FFA34931-22FE-4046-8492-AD1DBE2C46C6}" dt="2022-03-25T23:00:58.046" v="6639" actId="27636"/>
          <ac:spMkLst>
            <pc:docMk/>
            <pc:sldMk cId="200986004" sldId="327"/>
            <ac:spMk id="3" creationId="{D6B70F20-035F-47E0-B810-19B43D47F6CC}"/>
          </ac:spMkLst>
        </pc:spChg>
      </pc:sldChg>
      <pc:sldChg chg="add del replId">
        <pc:chgData name="Joe Kong" userId="53ef0bdee99d6813" providerId="LiveId" clId="{FFA34931-22FE-4046-8492-AD1DBE2C46C6}" dt="2022-03-23T11:50:13.384" v="1629" actId="47"/>
        <pc:sldMkLst>
          <pc:docMk/>
          <pc:sldMk cId="1678751987" sldId="327"/>
        </pc:sldMkLst>
      </pc:sldChg>
      <pc:sldChg chg="add del">
        <pc:chgData name="Joe Kong" userId="53ef0bdee99d6813" providerId="LiveId" clId="{FFA34931-22FE-4046-8492-AD1DBE2C46C6}" dt="2022-03-23T11:47:30.660" v="1617" actId="47"/>
        <pc:sldMkLst>
          <pc:docMk/>
          <pc:sldMk cId="4055383289" sldId="327"/>
        </pc:sldMkLst>
      </pc:sldChg>
      <pc:sldChg chg="modSp add mod replId">
        <pc:chgData name="Joe Kong" userId="53ef0bdee99d6813" providerId="LiveId" clId="{FFA34931-22FE-4046-8492-AD1DBE2C46C6}" dt="2022-03-25T23:07:52.812" v="6999" actId="20577"/>
        <pc:sldMkLst>
          <pc:docMk/>
          <pc:sldMk cId="2774110072" sldId="328"/>
        </pc:sldMkLst>
        <pc:spChg chg="mod">
          <ac:chgData name="Joe Kong" userId="53ef0bdee99d6813" providerId="LiveId" clId="{FFA34931-22FE-4046-8492-AD1DBE2C46C6}" dt="2022-03-25T23:03:28.900" v="6754" actId="20577"/>
          <ac:spMkLst>
            <pc:docMk/>
            <pc:sldMk cId="2774110072" sldId="328"/>
            <ac:spMk id="2" creationId="{0D5B2AE5-A51C-4A7E-9D62-CA99F374F4E8}"/>
          </ac:spMkLst>
        </pc:spChg>
        <pc:spChg chg="mod">
          <ac:chgData name="Joe Kong" userId="53ef0bdee99d6813" providerId="LiveId" clId="{FFA34931-22FE-4046-8492-AD1DBE2C46C6}" dt="2022-03-25T23:07:52.812" v="6999" actId="20577"/>
          <ac:spMkLst>
            <pc:docMk/>
            <pc:sldMk cId="2774110072" sldId="328"/>
            <ac:spMk id="3" creationId="{D6B70F20-035F-47E0-B810-19B43D47F6CC}"/>
          </ac:spMkLst>
        </pc:spChg>
      </pc:sldChg>
      <pc:sldChg chg="add del replId">
        <pc:chgData name="Joe Kong" userId="53ef0bdee99d6813" providerId="LiveId" clId="{FFA34931-22FE-4046-8492-AD1DBE2C46C6}" dt="2022-03-23T11:50:13.384" v="1629" actId="47"/>
        <pc:sldMkLst>
          <pc:docMk/>
          <pc:sldMk cId="2797368559" sldId="328"/>
        </pc:sldMkLst>
      </pc:sldChg>
      <pc:sldChg chg="add del replId">
        <pc:chgData name="Joe Kong" userId="53ef0bdee99d6813" providerId="LiveId" clId="{FFA34931-22FE-4046-8492-AD1DBE2C46C6}" dt="2022-03-23T11:47:30.660" v="1617" actId="47"/>
        <pc:sldMkLst>
          <pc:docMk/>
          <pc:sldMk cId="3720630573" sldId="328"/>
        </pc:sldMkLst>
      </pc:sldChg>
      <pc:sldChg chg="add del replId">
        <pc:chgData name="Joe Kong" userId="53ef0bdee99d6813" providerId="LiveId" clId="{FFA34931-22FE-4046-8492-AD1DBE2C46C6}" dt="2022-03-23T11:50:13.384" v="1629" actId="47"/>
        <pc:sldMkLst>
          <pc:docMk/>
          <pc:sldMk cId="1538864531" sldId="329"/>
        </pc:sldMkLst>
      </pc:sldChg>
      <pc:sldChg chg="modSp add mod replId">
        <pc:chgData name="Joe Kong" userId="53ef0bdee99d6813" providerId="LiveId" clId="{FFA34931-22FE-4046-8492-AD1DBE2C46C6}" dt="2022-03-26T04:31:27.430" v="9106" actId="20577"/>
        <pc:sldMkLst>
          <pc:docMk/>
          <pc:sldMk cId="2310703295" sldId="329"/>
        </pc:sldMkLst>
        <pc:spChg chg="mod">
          <ac:chgData name="Joe Kong" userId="53ef0bdee99d6813" providerId="LiveId" clId="{FFA34931-22FE-4046-8492-AD1DBE2C46C6}" dt="2022-03-25T23:23:37.737" v="7284" actId="20577"/>
          <ac:spMkLst>
            <pc:docMk/>
            <pc:sldMk cId="2310703295" sldId="329"/>
            <ac:spMk id="2" creationId="{0D5B2AE5-A51C-4A7E-9D62-CA99F374F4E8}"/>
          </ac:spMkLst>
        </pc:spChg>
        <pc:spChg chg="mod">
          <ac:chgData name="Joe Kong" userId="53ef0bdee99d6813" providerId="LiveId" clId="{FFA34931-22FE-4046-8492-AD1DBE2C46C6}" dt="2022-03-26T04:31:27.430" v="9106" actId="20577"/>
          <ac:spMkLst>
            <pc:docMk/>
            <pc:sldMk cId="2310703295" sldId="329"/>
            <ac:spMk id="3" creationId="{D6B70F20-035F-47E0-B810-19B43D47F6CC}"/>
          </ac:spMkLst>
        </pc:spChg>
      </pc:sldChg>
      <pc:sldChg chg="add del replId">
        <pc:chgData name="Joe Kong" userId="53ef0bdee99d6813" providerId="LiveId" clId="{FFA34931-22FE-4046-8492-AD1DBE2C46C6}" dt="2022-03-23T11:47:30.660" v="1617" actId="47"/>
        <pc:sldMkLst>
          <pc:docMk/>
          <pc:sldMk cId="3227556662" sldId="329"/>
        </pc:sldMkLst>
      </pc:sldChg>
      <pc:sldChg chg="modSp add mod replId">
        <pc:chgData name="Joe Kong" userId="53ef0bdee99d6813" providerId="LiveId" clId="{FFA34931-22FE-4046-8492-AD1DBE2C46C6}" dt="2022-03-25T23:35:50.784" v="7361" actId="20577"/>
        <pc:sldMkLst>
          <pc:docMk/>
          <pc:sldMk cId="2253858454" sldId="330"/>
        </pc:sldMkLst>
        <pc:spChg chg="mod">
          <ac:chgData name="Joe Kong" userId="53ef0bdee99d6813" providerId="LiveId" clId="{FFA34931-22FE-4046-8492-AD1DBE2C46C6}" dt="2022-03-25T23:25:40.138" v="7331" actId="20577"/>
          <ac:spMkLst>
            <pc:docMk/>
            <pc:sldMk cId="2253858454" sldId="330"/>
            <ac:spMk id="2" creationId="{0D5B2AE5-A51C-4A7E-9D62-CA99F374F4E8}"/>
          </ac:spMkLst>
        </pc:spChg>
        <pc:spChg chg="mod">
          <ac:chgData name="Joe Kong" userId="53ef0bdee99d6813" providerId="LiveId" clId="{FFA34931-22FE-4046-8492-AD1DBE2C46C6}" dt="2022-03-25T23:35:50.784" v="7361" actId="20577"/>
          <ac:spMkLst>
            <pc:docMk/>
            <pc:sldMk cId="2253858454" sldId="330"/>
            <ac:spMk id="3" creationId="{D6B70F20-035F-47E0-B810-19B43D47F6CC}"/>
          </ac:spMkLst>
        </pc:spChg>
      </pc:sldChg>
      <pc:sldChg chg="add del replId">
        <pc:chgData name="Joe Kong" userId="53ef0bdee99d6813" providerId="LiveId" clId="{FFA34931-22FE-4046-8492-AD1DBE2C46C6}" dt="2022-03-23T11:50:13.384" v="1629" actId="47"/>
        <pc:sldMkLst>
          <pc:docMk/>
          <pc:sldMk cId="2493761202" sldId="330"/>
        </pc:sldMkLst>
      </pc:sldChg>
      <pc:sldChg chg="add del replId">
        <pc:chgData name="Joe Kong" userId="53ef0bdee99d6813" providerId="LiveId" clId="{FFA34931-22FE-4046-8492-AD1DBE2C46C6}" dt="2022-03-23T11:47:30.660" v="1617" actId="47"/>
        <pc:sldMkLst>
          <pc:docMk/>
          <pc:sldMk cId="3760534507" sldId="330"/>
        </pc:sldMkLst>
      </pc:sldChg>
      <pc:sldChg chg="add del replId">
        <pc:chgData name="Joe Kong" userId="53ef0bdee99d6813" providerId="LiveId" clId="{FFA34931-22FE-4046-8492-AD1DBE2C46C6}" dt="2022-03-23T11:50:13.384" v="1629" actId="47"/>
        <pc:sldMkLst>
          <pc:docMk/>
          <pc:sldMk cId="1627145789" sldId="331"/>
        </pc:sldMkLst>
      </pc:sldChg>
      <pc:sldChg chg="modSp add mod ord replId">
        <pc:chgData name="Joe Kong" userId="53ef0bdee99d6813" providerId="LiveId" clId="{FFA34931-22FE-4046-8492-AD1DBE2C46C6}" dt="2022-03-26T02:08:55.328" v="7846" actId="20578"/>
        <pc:sldMkLst>
          <pc:docMk/>
          <pc:sldMk cId="1950333522" sldId="331"/>
        </pc:sldMkLst>
        <pc:spChg chg="mod">
          <ac:chgData name="Joe Kong" userId="53ef0bdee99d6813" providerId="LiveId" clId="{FFA34931-22FE-4046-8492-AD1DBE2C46C6}" dt="2022-03-25T23:53:47.767" v="7599"/>
          <ac:spMkLst>
            <pc:docMk/>
            <pc:sldMk cId="1950333522" sldId="331"/>
            <ac:spMk id="2" creationId="{0D5B2AE5-A51C-4A7E-9D62-CA99F374F4E8}"/>
          </ac:spMkLst>
        </pc:spChg>
        <pc:spChg chg="mod">
          <ac:chgData name="Joe Kong" userId="53ef0bdee99d6813" providerId="LiveId" clId="{FFA34931-22FE-4046-8492-AD1DBE2C46C6}" dt="2022-03-25T23:56:25.004" v="7607" actId="368"/>
          <ac:spMkLst>
            <pc:docMk/>
            <pc:sldMk cId="1950333522" sldId="331"/>
            <ac:spMk id="3" creationId="{D6B70F20-035F-47E0-B810-19B43D47F6CC}"/>
          </ac:spMkLst>
        </pc:spChg>
      </pc:sldChg>
      <pc:sldChg chg="add del replId">
        <pc:chgData name="Joe Kong" userId="53ef0bdee99d6813" providerId="LiveId" clId="{FFA34931-22FE-4046-8492-AD1DBE2C46C6}" dt="2022-03-23T11:47:30.660" v="1617" actId="47"/>
        <pc:sldMkLst>
          <pc:docMk/>
          <pc:sldMk cId="3676439215" sldId="331"/>
        </pc:sldMkLst>
      </pc:sldChg>
      <pc:sldChg chg="add del replId">
        <pc:chgData name="Joe Kong" userId="53ef0bdee99d6813" providerId="LiveId" clId="{FFA34931-22FE-4046-8492-AD1DBE2C46C6}" dt="2022-03-23T11:47:30.660" v="1617" actId="47"/>
        <pc:sldMkLst>
          <pc:docMk/>
          <pc:sldMk cId="426414685" sldId="332"/>
        </pc:sldMkLst>
      </pc:sldChg>
      <pc:sldChg chg="add del">
        <pc:chgData name="Joe Kong" userId="53ef0bdee99d6813" providerId="LiveId" clId="{FFA34931-22FE-4046-8492-AD1DBE2C46C6}" dt="2022-03-23T11:50:13.384" v="1629" actId="47"/>
        <pc:sldMkLst>
          <pc:docMk/>
          <pc:sldMk cId="1762292855" sldId="332"/>
        </pc:sldMkLst>
      </pc:sldChg>
      <pc:sldChg chg="modSp add mod ord replId">
        <pc:chgData name="Joe Kong" userId="53ef0bdee99d6813" providerId="LiveId" clId="{FFA34931-22FE-4046-8492-AD1DBE2C46C6}" dt="2022-03-26T02:08:55.328" v="7846" actId="20578"/>
        <pc:sldMkLst>
          <pc:docMk/>
          <pc:sldMk cId="2679309142" sldId="332"/>
        </pc:sldMkLst>
        <pc:spChg chg="mod">
          <ac:chgData name="Joe Kong" userId="53ef0bdee99d6813" providerId="LiveId" clId="{FFA34931-22FE-4046-8492-AD1DBE2C46C6}" dt="2022-03-25T23:53:51.840" v="7600"/>
          <ac:spMkLst>
            <pc:docMk/>
            <pc:sldMk cId="2679309142" sldId="332"/>
            <ac:spMk id="2" creationId="{0D5B2AE5-A51C-4A7E-9D62-CA99F374F4E8}"/>
          </ac:spMkLst>
        </pc:spChg>
        <pc:spChg chg="mod">
          <ac:chgData name="Joe Kong" userId="53ef0bdee99d6813" providerId="LiveId" clId="{FFA34931-22FE-4046-8492-AD1DBE2C46C6}" dt="2022-03-25T23:56:47.718" v="7610" actId="120"/>
          <ac:spMkLst>
            <pc:docMk/>
            <pc:sldMk cId="2679309142" sldId="332"/>
            <ac:spMk id="3" creationId="{D6B70F20-035F-47E0-B810-19B43D47F6CC}"/>
          </ac:spMkLst>
        </pc:spChg>
      </pc:sldChg>
      <pc:sldChg chg="add del replId">
        <pc:chgData name="Joe Kong" userId="53ef0bdee99d6813" providerId="LiveId" clId="{FFA34931-22FE-4046-8492-AD1DBE2C46C6}" dt="2022-03-23T11:50:13.384" v="1629" actId="47"/>
        <pc:sldMkLst>
          <pc:docMk/>
          <pc:sldMk cId="2015866235" sldId="333"/>
        </pc:sldMkLst>
      </pc:sldChg>
      <pc:sldChg chg="add del replId">
        <pc:chgData name="Joe Kong" userId="53ef0bdee99d6813" providerId="LiveId" clId="{FFA34931-22FE-4046-8492-AD1DBE2C46C6}" dt="2022-03-23T11:47:30.660" v="1617" actId="47"/>
        <pc:sldMkLst>
          <pc:docMk/>
          <pc:sldMk cId="3206193618" sldId="333"/>
        </pc:sldMkLst>
      </pc:sldChg>
      <pc:sldChg chg="addSp delSp modSp add del mod ord replId">
        <pc:chgData name="Joe Kong" userId="53ef0bdee99d6813" providerId="LiveId" clId="{FFA34931-22FE-4046-8492-AD1DBE2C46C6}" dt="2022-03-26T04:08:08.515" v="8738" actId="2696"/>
        <pc:sldMkLst>
          <pc:docMk/>
          <pc:sldMk cId="4236870251" sldId="333"/>
        </pc:sldMkLst>
        <pc:spChg chg="mod">
          <ac:chgData name="Joe Kong" userId="53ef0bdee99d6813" providerId="LiveId" clId="{FFA34931-22FE-4046-8492-AD1DBE2C46C6}" dt="2022-03-26T04:07:33.539" v="8727" actId="14100"/>
          <ac:spMkLst>
            <pc:docMk/>
            <pc:sldMk cId="4236870251" sldId="333"/>
            <ac:spMk id="2" creationId="{0D5B2AE5-A51C-4A7E-9D62-CA99F374F4E8}"/>
          </ac:spMkLst>
        </pc:spChg>
        <pc:spChg chg="del">
          <ac:chgData name="Joe Kong" userId="53ef0bdee99d6813" providerId="LiveId" clId="{FFA34931-22FE-4046-8492-AD1DBE2C46C6}" dt="2022-03-26T00:02:17.074" v="7660" actId="478"/>
          <ac:spMkLst>
            <pc:docMk/>
            <pc:sldMk cId="4236870251" sldId="333"/>
            <ac:spMk id="3" creationId="{D6B70F20-035F-47E0-B810-19B43D47F6CC}"/>
          </ac:spMkLst>
        </pc:spChg>
        <pc:picChg chg="add del mod">
          <ac:chgData name="Joe Kong" userId="53ef0bdee99d6813" providerId="LiveId" clId="{FFA34931-22FE-4046-8492-AD1DBE2C46C6}" dt="2022-03-26T04:07:40.683" v="8729"/>
          <ac:picMkLst>
            <pc:docMk/>
            <pc:sldMk cId="4236870251" sldId="333"/>
            <ac:picMk id="10" creationId="{A9129063-C14F-4EE4-A0DC-BAF74CE9822A}"/>
          </ac:picMkLst>
        </pc:picChg>
        <pc:picChg chg="add del mod">
          <ac:chgData name="Joe Kong" userId="53ef0bdee99d6813" providerId="LiveId" clId="{FFA34931-22FE-4046-8492-AD1DBE2C46C6}" dt="2022-03-26T04:07:42.564" v="8731"/>
          <ac:picMkLst>
            <pc:docMk/>
            <pc:sldMk cId="4236870251" sldId="333"/>
            <ac:picMk id="11" creationId="{C1350AAD-1F05-43E6-9C30-E1C453F729C4}"/>
          </ac:picMkLst>
        </pc:picChg>
      </pc:sldChg>
      <pc:sldChg chg="add del replId">
        <pc:chgData name="Joe Kong" userId="53ef0bdee99d6813" providerId="LiveId" clId="{FFA34931-22FE-4046-8492-AD1DBE2C46C6}" dt="2022-03-23T11:47:30.660" v="1617" actId="47"/>
        <pc:sldMkLst>
          <pc:docMk/>
          <pc:sldMk cId="1832151111" sldId="334"/>
        </pc:sldMkLst>
      </pc:sldChg>
      <pc:sldChg chg="addSp delSp modSp add mod ord replId">
        <pc:chgData name="Joe Kong" userId="53ef0bdee99d6813" providerId="LiveId" clId="{FFA34931-22FE-4046-8492-AD1DBE2C46C6}" dt="2022-03-26T05:30:07.651" v="9171" actId="20577"/>
        <pc:sldMkLst>
          <pc:docMk/>
          <pc:sldMk cId="3334450301" sldId="334"/>
        </pc:sldMkLst>
        <pc:spChg chg="mod">
          <ac:chgData name="Joe Kong" userId="53ef0bdee99d6813" providerId="LiveId" clId="{FFA34931-22FE-4046-8492-AD1DBE2C46C6}" dt="2022-03-25T23:44:47.872" v="7373" actId="20577"/>
          <ac:spMkLst>
            <pc:docMk/>
            <pc:sldMk cId="3334450301" sldId="334"/>
            <ac:spMk id="2" creationId="{0D5B2AE5-A51C-4A7E-9D62-CA99F374F4E8}"/>
          </ac:spMkLst>
        </pc:spChg>
        <pc:spChg chg="mod">
          <ac:chgData name="Joe Kong" userId="53ef0bdee99d6813" providerId="LiveId" clId="{FFA34931-22FE-4046-8492-AD1DBE2C46C6}" dt="2022-03-26T05:30:07.651" v="9171" actId="20577"/>
          <ac:spMkLst>
            <pc:docMk/>
            <pc:sldMk cId="3334450301" sldId="334"/>
            <ac:spMk id="3" creationId="{D6B70F20-035F-47E0-B810-19B43D47F6CC}"/>
          </ac:spMkLst>
        </pc:spChg>
        <pc:graphicFrameChg chg="add del mod modGraphic">
          <ac:chgData name="Joe Kong" userId="53ef0bdee99d6813" providerId="LiveId" clId="{FFA34931-22FE-4046-8492-AD1DBE2C46C6}" dt="2022-03-25T23:47:58.563" v="7471"/>
          <ac:graphicFrameMkLst>
            <pc:docMk/>
            <pc:sldMk cId="3334450301" sldId="334"/>
            <ac:graphicFrameMk id="4" creationId="{8680B7D4-C91D-442E-897D-3B435AC9DA60}"/>
          </ac:graphicFrameMkLst>
        </pc:graphicFrameChg>
        <pc:graphicFrameChg chg="add mod modGraphic">
          <ac:chgData name="Joe Kong" userId="53ef0bdee99d6813" providerId="LiveId" clId="{FFA34931-22FE-4046-8492-AD1DBE2C46C6}" dt="2022-03-25T23:51:50.260" v="7504" actId="14100"/>
          <ac:graphicFrameMkLst>
            <pc:docMk/>
            <pc:sldMk cId="3334450301" sldId="334"/>
            <ac:graphicFrameMk id="5" creationId="{9603A890-F48F-41AF-915D-888BFE8667FC}"/>
          </ac:graphicFrameMkLst>
        </pc:graphicFrameChg>
      </pc:sldChg>
      <pc:sldChg chg="add del replId">
        <pc:chgData name="Joe Kong" userId="53ef0bdee99d6813" providerId="LiveId" clId="{FFA34931-22FE-4046-8492-AD1DBE2C46C6}" dt="2022-03-23T11:50:13.384" v="1629" actId="47"/>
        <pc:sldMkLst>
          <pc:docMk/>
          <pc:sldMk cId="3667525954" sldId="334"/>
        </pc:sldMkLst>
      </pc:sldChg>
      <pc:sldChg chg="add del replId">
        <pc:chgData name="Joe Kong" userId="53ef0bdee99d6813" providerId="LiveId" clId="{FFA34931-22FE-4046-8492-AD1DBE2C46C6}" dt="2022-03-23T11:50:13.384" v="1629" actId="47"/>
        <pc:sldMkLst>
          <pc:docMk/>
          <pc:sldMk cId="3095274537" sldId="335"/>
        </pc:sldMkLst>
      </pc:sldChg>
      <pc:sldChg chg="add del replId">
        <pc:chgData name="Joe Kong" userId="53ef0bdee99d6813" providerId="LiveId" clId="{FFA34931-22FE-4046-8492-AD1DBE2C46C6}" dt="2022-03-23T11:47:30.660" v="1617" actId="47"/>
        <pc:sldMkLst>
          <pc:docMk/>
          <pc:sldMk cId="3795708440" sldId="335"/>
        </pc:sldMkLst>
      </pc:sldChg>
      <pc:sldChg chg="modSp add mod ord replId">
        <pc:chgData name="Joe Kong" userId="53ef0bdee99d6813" providerId="LiveId" clId="{FFA34931-22FE-4046-8492-AD1DBE2C46C6}" dt="2022-03-26T02:08:55.328" v="7846" actId="20578"/>
        <pc:sldMkLst>
          <pc:docMk/>
          <pc:sldMk cId="3917014937" sldId="335"/>
        </pc:sldMkLst>
        <pc:spChg chg="mod">
          <ac:chgData name="Joe Kong" userId="53ef0bdee99d6813" providerId="LiveId" clId="{FFA34931-22FE-4046-8492-AD1DBE2C46C6}" dt="2022-03-25T23:45:25.072" v="7421" actId="20577"/>
          <ac:spMkLst>
            <pc:docMk/>
            <pc:sldMk cId="3917014937" sldId="335"/>
            <ac:spMk id="2" creationId="{0D5B2AE5-A51C-4A7E-9D62-CA99F374F4E8}"/>
          </ac:spMkLst>
        </pc:spChg>
        <pc:spChg chg="mod">
          <ac:chgData name="Joe Kong" userId="53ef0bdee99d6813" providerId="LiveId" clId="{FFA34931-22FE-4046-8492-AD1DBE2C46C6}" dt="2022-03-25T23:56:17.900" v="7606" actId="368"/>
          <ac:spMkLst>
            <pc:docMk/>
            <pc:sldMk cId="3917014937" sldId="335"/>
            <ac:spMk id="3" creationId="{D6B70F20-035F-47E0-B810-19B43D47F6CC}"/>
          </ac:spMkLst>
        </pc:spChg>
      </pc:sldChg>
      <pc:sldChg chg="add del replId">
        <pc:chgData name="Joe Kong" userId="53ef0bdee99d6813" providerId="LiveId" clId="{FFA34931-22FE-4046-8492-AD1DBE2C46C6}" dt="2022-03-23T11:50:13.384" v="1629" actId="47"/>
        <pc:sldMkLst>
          <pc:docMk/>
          <pc:sldMk cId="667030990" sldId="336"/>
        </pc:sldMkLst>
      </pc:sldChg>
      <pc:sldChg chg="delSp modSp add del mod ord replId">
        <pc:chgData name="Joe Kong" userId="53ef0bdee99d6813" providerId="LiveId" clId="{FFA34931-22FE-4046-8492-AD1DBE2C46C6}" dt="2022-03-26T03:59:03.032" v="8568" actId="47"/>
        <pc:sldMkLst>
          <pc:docMk/>
          <pc:sldMk cId="2511437078" sldId="336"/>
        </pc:sldMkLst>
        <pc:spChg chg="mod">
          <ac:chgData name="Joe Kong" userId="53ef0bdee99d6813" providerId="LiveId" clId="{FFA34931-22FE-4046-8492-AD1DBE2C46C6}" dt="2022-03-26T00:03:06.418" v="7665" actId="255"/>
          <ac:spMkLst>
            <pc:docMk/>
            <pc:sldMk cId="2511437078" sldId="336"/>
            <ac:spMk id="2" creationId="{0D5B2AE5-A51C-4A7E-9D62-CA99F374F4E8}"/>
          </ac:spMkLst>
        </pc:spChg>
        <pc:spChg chg="del mod">
          <ac:chgData name="Joe Kong" userId="53ef0bdee99d6813" providerId="LiveId" clId="{FFA34931-22FE-4046-8492-AD1DBE2C46C6}" dt="2022-03-26T00:02:56.772" v="7663" actId="478"/>
          <ac:spMkLst>
            <pc:docMk/>
            <pc:sldMk cId="2511437078" sldId="336"/>
            <ac:spMk id="3" creationId="{D6B70F20-035F-47E0-B810-19B43D47F6CC}"/>
          </ac:spMkLst>
        </pc:spChg>
      </pc:sldChg>
      <pc:sldChg chg="add del replId">
        <pc:chgData name="Joe Kong" userId="53ef0bdee99d6813" providerId="LiveId" clId="{FFA34931-22FE-4046-8492-AD1DBE2C46C6}" dt="2022-03-23T11:47:30.660" v="1617" actId="47"/>
        <pc:sldMkLst>
          <pc:docMk/>
          <pc:sldMk cId="2842124327" sldId="336"/>
        </pc:sldMkLst>
      </pc:sldChg>
      <pc:sldChg chg="add del replId">
        <pc:chgData name="Joe Kong" userId="53ef0bdee99d6813" providerId="LiveId" clId="{FFA34931-22FE-4046-8492-AD1DBE2C46C6}" dt="2022-03-23T11:50:13.384" v="1629" actId="47"/>
        <pc:sldMkLst>
          <pc:docMk/>
          <pc:sldMk cId="1931522240" sldId="337"/>
        </pc:sldMkLst>
      </pc:sldChg>
      <pc:sldChg chg="delSp modSp add mod ord replId">
        <pc:chgData name="Joe Kong" userId="53ef0bdee99d6813" providerId="LiveId" clId="{FFA34931-22FE-4046-8492-AD1DBE2C46C6}" dt="2022-03-26T04:02:53.371" v="8617" actId="20577"/>
        <pc:sldMkLst>
          <pc:docMk/>
          <pc:sldMk cId="2300063320" sldId="337"/>
        </pc:sldMkLst>
        <pc:spChg chg="mod">
          <ac:chgData name="Joe Kong" userId="53ef0bdee99d6813" providerId="LiveId" clId="{FFA34931-22FE-4046-8492-AD1DBE2C46C6}" dt="2022-03-26T04:02:53.371" v="8617" actId="20577"/>
          <ac:spMkLst>
            <pc:docMk/>
            <pc:sldMk cId="2300063320" sldId="337"/>
            <ac:spMk id="2" creationId="{0D5B2AE5-A51C-4A7E-9D62-CA99F374F4E8}"/>
          </ac:spMkLst>
        </pc:spChg>
        <pc:spChg chg="del mod">
          <ac:chgData name="Joe Kong" userId="53ef0bdee99d6813" providerId="LiveId" clId="{FFA34931-22FE-4046-8492-AD1DBE2C46C6}" dt="2022-03-26T04:02:39.441" v="8594" actId="478"/>
          <ac:spMkLst>
            <pc:docMk/>
            <pc:sldMk cId="2300063320" sldId="337"/>
            <ac:spMk id="3" creationId="{D6B70F20-035F-47E0-B810-19B43D47F6CC}"/>
          </ac:spMkLst>
        </pc:spChg>
      </pc:sldChg>
      <pc:sldChg chg="add del replId">
        <pc:chgData name="Joe Kong" userId="53ef0bdee99d6813" providerId="LiveId" clId="{FFA34931-22FE-4046-8492-AD1DBE2C46C6}" dt="2022-03-23T11:47:30.660" v="1617" actId="47"/>
        <pc:sldMkLst>
          <pc:docMk/>
          <pc:sldMk cId="3781719008" sldId="337"/>
        </pc:sldMkLst>
      </pc:sldChg>
      <pc:sldChg chg="add del replId">
        <pc:chgData name="Joe Kong" userId="53ef0bdee99d6813" providerId="LiveId" clId="{FFA34931-22FE-4046-8492-AD1DBE2C46C6}" dt="2022-03-23T11:50:13.384" v="1629" actId="47"/>
        <pc:sldMkLst>
          <pc:docMk/>
          <pc:sldMk cId="1871761223" sldId="338"/>
        </pc:sldMkLst>
      </pc:sldChg>
      <pc:sldChg chg="modSp add mod ord replId">
        <pc:chgData name="Joe Kong" userId="53ef0bdee99d6813" providerId="LiveId" clId="{FFA34931-22FE-4046-8492-AD1DBE2C46C6}" dt="2022-03-26T02:13:56.114" v="7922"/>
        <pc:sldMkLst>
          <pc:docMk/>
          <pc:sldMk cId="4055374654" sldId="338"/>
        </pc:sldMkLst>
        <pc:spChg chg="mod">
          <ac:chgData name="Joe Kong" userId="53ef0bdee99d6813" providerId="LiveId" clId="{FFA34931-22FE-4046-8492-AD1DBE2C46C6}" dt="2022-03-26T00:03:35.988" v="7689" actId="20577"/>
          <ac:spMkLst>
            <pc:docMk/>
            <pc:sldMk cId="4055374654" sldId="338"/>
            <ac:spMk id="2" creationId="{0D5B2AE5-A51C-4A7E-9D62-CA99F374F4E8}"/>
          </ac:spMkLst>
        </pc:spChg>
        <pc:spChg chg="mod">
          <ac:chgData name="Joe Kong" userId="53ef0bdee99d6813" providerId="LiveId" clId="{FFA34931-22FE-4046-8492-AD1DBE2C46C6}" dt="2022-03-26T00:07:35.450" v="7780" actId="368"/>
          <ac:spMkLst>
            <pc:docMk/>
            <pc:sldMk cId="4055374654" sldId="338"/>
            <ac:spMk id="3" creationId="{D6B70F20-035F-47E0-B810-19B43D47F6CC}"/>
          </ac:spMkLst>
        </pc:spChg>
      </pc:sldChg>
      <pc:sldChg chg="add del replId">
        <pc:chgData name="Joe Kong" userId="53ef0bdee99d6813" providerId="LiveId" clId="{FFA34931-22FE-4046-8492-AD1DBE2C46C6}" dt="2022-03-23T11:47:30.660" v="1617" actId="47"/>
        <pc:sldMkLst>
          <pc:docMk/>
          <pc:sldMk cId="4175248608" sldId="338"/>
        </pc:sldMkLst>
      </pc:sldChg>
      <pc:sldChg chg="add del replId">
        <pc:chgData name="Joe Kong" userId="53ef0bdee99d6813" providerId="LiveId" clId="{FFA34931-22FE-4046-8492-AD1DBE2C46C6}" dt="2022-03-23T11:47:30.660" v="1617" actId="47"/>
        <pc:sldMkLst>
          <pc:docMk/>
          <pc:sldMk cId="315473272" sldId="339"/>
        </pc:sldMkLst>
      </pc:sldChg>
      <pc:sldChg chg="addSp modSp add mod ord replId">
        <pc:chgData name="Joe Kong" userId="53ef0bdee99d6813" providerId="LiveId" clId="{FFA34931-22FE-4046-8492-AD1DBE2C46C6}" dt="2022-03-26T02:44:39.015" v="8177" actId="6549"/>
        <pc:sldMkLst>
          <pc:docMk/>
          <pc:sldMk cId="1334242995" sldId="339"/>
        </pc:sldMkLst>
        <pc:spChg chg="mod">
          <ac:chgData name="Joe Kong" userId="53ef0bdee99d6813" providerId="LiveId" clId="{FFA34931-22FE-4046-8492-AD1DBE2C46C6}" dt="2022-03-26T02:20:22.458" v="7980" actId="14100"/>
          <ac:spMkLst>
            <pc:docMk/>
            <pc:sldMk cId="1334242995" sldId="339"/>
            <ac:spMk id="2" creationId="{0D5B2AE5-A51C-4A7E-9D62-CA99F374F4E8}"/>
          </ac:spMkLst>
        </pc:spChg>
        <pc:spChg chg="mod">
          <ac:chgData name="Joe Kong" userId="53ef0bdee99d6813" providerId="LiveId" clId="{FFA34931-22FE-4046-8492-AD1DBE2C46C6}" dt="2022-03-26T02:44:39.015" v="8177" actId="6549"/>
          <ac:spMkLst>
            <pc:docMk/>
            <pc:sldMk cId="1334242995" sldId="339"/>
            <ac:spMk id="3" creationId="{D6B70F20-035F-47E0-B810-19B43D47F6CC}"/>
          </ac:spMkLst>
        </pc:spChg>
        <pc:picChg chg="add mod">
          <ac:chgData name="Joe Kong" userId="53ef0bdee99d6813" providerId="LiveId" clId="{FFA34931-22FE-4046-8492-AD1DBE2C46C6}" dt="2022-03-26T02:20:44.770" v="7983" actId="14100"/>
          <ac:picMkLst>
            <pc:docMk/>
            <pc:sldMk cId="1334242995" sldId="339"/>
            <ac:picMk id="11" creationId="{71AF1B4E-AF01-4865-AF25-EBF3A3F3DF20}"/>
          </ac:picMkLst>
        </pc:picChg>
        <pc:picChg chg="mod">
          <ac:chgData name="Joe Kong" userId="53ef0bdee99d6813" providerId="LiveId" clId="{FFA34931-22FE-4046-8492-AD1DBE2C46C6}" dt="2022-03-26T02:20:14.272" v="7978" actId="1076"/>
          <ac:picMkLst>
            <pc:docMk/>
            <pc:sldMk cId="1334242995" sldId="339"/>
            <ac:picMk id="244" creationId="{802CF122-18BA-0CF4-7E71-2B44537D4996}"/>
          </ac:picMkLst>
        </pc:picChg>
      </pc:sldChg>
      <pc:sldChg chg="add del replId">
        <pc:chgData name="Joe Kong" userId="53ef0bdee99d6813" providerId="LiveId" clId="{FFA34931-22FE-4046-8492-AD1DBE2C46C6}" dt="2022-03-23T11:50:13.384" v="1629" actId="47"/>
        <pc:sldMkLst>
          <pc:docMk/>
          <pc:sldMk cId="3415854117" sldId="339"/>
        </pc:sldMkLst>
      </pc:sldChg>
      <pc:sldChg chg="add del replId">
        <pc:chgData name="Joe Kong" userId="53ef0bdee99d6813" providerId="LiveId" clId="{FFA34931-22FE-4046-8492-AD1DBE2C46C6}" dt="2022-03-23T11:50:13.384" v="1629" actId="47"/>
        <pc:sldMkLst>
          <pc:docMk/>
          <pc:sldMk cId="699541770" sldId="340"/>
        </pc:sldMkLst>
      </pc:sldChg>
      <pc:sldChg chg="addSp modSp add mod ord replId">
        <pc:chgData name="Joe Kong" userId="53ef0bdee99d6813" providerId="LiveId" clId="{FFA34931-22FE-4046-8492-AD1DBE2C46C6}" dt="2022-03-26T04:05:07.822" v="8690"/>
        <pc:sldMkLst>
          <pc:docMk/>
          <pc:sldMk cId="959857094" sldId="340"/>
        </pc:sldMkLst>
        <pc:spChg chg="mod">
          <ac:chgData name="Joe Kong" userId="53ef0bdee99d6813" providerId="LiveId" clId="{FFA34931-22FE-4046-8492-AD1DBE2C46C6}" dt="2022-03-26T02:19:09.954" v="7968" actId="1076"/>
          <ac:spMkLst>
            <pc:docMk/>
            <pc:sldMk cId="959857094" sldId="340"/>
            <ac:spMk id="2" creationId="{0D5B2AE5-A51C-4A7E-9D62-CA99F374F4E8}"/>
          </ac:spMkLst>
        </pc:spChg>
        <pc:spChg chg="mod">
          <ac:chgData name="Joe Kong" userId="53ef0bdee99d6813" providerId="LiveId" clId="{FFA34931-22FE-4046-8492-AD1DBE2C46C6}" dt="2022-03-26T02:22:29.930" v="7996" actId="14100"/>
          <ac:spMkLst>
            <pc:docMk/>
            <pc:sldMk cId="959857094" sldId="340"/>
            <ac:spMk id="3" creationId="{D6B70F20-035F-47E0-B810-19B43D47F6CC}"/>
          </ac:spMkLst>
        </pc:spChg>
        <pc:picChg chg="add mod">
          <ac:chgData name="Joe Kong" userId="53ef0bdee99d6813" providerId="LiveId" clId="{FFA34931-22FE-4046-8492-AD1DBE2C46C6}" dt="2022-03-26T02:22:23.970" v="7995" actId="14100"/>
          <ac:picMkLst>
            <pc:docMk/>
            <pc:sldMk cId="959857094" sldId="340"/>
            <ac:picMk id="11" creationId="{8069ED19-036F-47AA-9E2F-D2B3A42B2825}"/>
          </ac:picMkLst>
        </pc:picChg>
      </pc:sldChg>
      <pc:sldChg chg="add del replId">
        <pc:chgData name="Joe Kong" userId="53ef0bdee99d6813" providerId="LiveId" clId="{FFA34931-22FE-4046-8492-AD1DBE2C46C6}" dt="2022-03-23T11:47:30.660" v="1617" actId="47"/>
        <pc:sldMkLst>
          <pc:docMk/>
          <pc:sldMk cId="1168381841" sldId="340"/>
        </pc:sldMkLst>
      </pc:sldChg>
      <pc:sldChg chg="addSp delSp modSp add mod ord replId">
        <pc:chgData name="Joe Kong" userId="53ef0bdee99d6813" providerId="LiveId" clId="{FFA34931-22FE-4046-8492-AD1DBE2C46C6}" dt="2022-03-26T02:44:47.380" v="8178" actId="368"/>
        <pc:sldMkLst>
          <pc:docMk/>
          <pc:sldMk cId="325147561" sldId="341"/>
        </pc:sldMkLst>
        <pc:spChg chg="add del mod">
          <ac:chgData name="Joe Kong" userId="53ef0bdee99d6813" providerId="LiveId" clId="{FFA34931-22FE-4046-8492-AD1DBE2C46C6}" dt="2022-03-26T02:23:45.156" v="8012" actId="478"/>
          <ac:spMkLst>
            <pc:docMk/>
            <pc:sldMk cId="325147561" sldId="341"/>
            <ac:spMk id="2" creationId="{0D5B2AE5-A51C-4A7E-9D62-CA99F374F4E8}"/>
          </ac:spMkLst>
        </pc:spChg>
        <pc:spChg chg="del mod">
          <ac:chgData name="Joe Kong" userId="53ef0bdee99d6813" providerId="LiveId" clId="{FFA34931-22FE-4046-8492-AD1DBE2C46C6}" dt="2022-03-26T02:22:02.665" v="7991" actId="478"/>
          <ac:spMkLst>
            <pc:docMk/>
            <pc:sldMk cId="325147561" sldId="341"/>
            <ac:spMk id="3" creationId="{D6B70F20-035F-47E0-B810-19B43D47F6CC}"/>
          </ac:spMkLst>
        </pc:spChg>
        <pc:spChg chg="add del mod">
          <ac:chgData name="Joe Kong" userId="53ef0bdee99d6813" providerId="LiveId" clId="{FFA34931-22FE-4046-8492-AD1DBE2C46C6}" dt="2022-03-26T02:23:05.739" v="8002" actId="478"/>
          <ac:spMkLst>
            <pc:docMk/>
            <pc:sldMk cId="325147561" sldId="341"/>
            <ac:spMk id="5" creationId="{AAB0F373-6C17-4D4C-8D69-64DC543FBC86}"/>
          </ac:spMkLst>
        </pc:spChg>
        <pc:spChg chg="add del mod">
          <ac:chgData name="Joe Kong" userId="53ef0bdee99d6813" providerId="LiveId" clId="{FFA34931-22FE-4046-8492-AD1DBE2C46C6}" dt="2022-03-26T02:23:15.433" v="8006" actId="478"/>
          <ac:spMkLst>
            <pc:docMk/>
            <pc:sldMk cId="325147561" sldId="341"/>
            <ac:spMk id="7" creationId="{2491C3DC-F8D3-4116-BAAF-DDC7791E9C84}"/>
          </ac:spMkLst>
        </pc:spChg>
        <pc:spChg chg="add del mod">
          <ac:chgData name="Joe Kong" userId="53ef0bdee99d6813" providerId="LiveId" clId="{FFA34931-22FE-4046-8492-AD1DBE2C46C6}" dt="2022-03-26T02:23:30.150" v="8009" actId="478"/>
          <ac:spMkLst>
            <pc:docMk/>
            <pc:sldMk cId="325147561" sldId="341"/>
            <ac:spMk id="9" creationId="{7F69244A-4C3F-4CCF-BE89-D89A6F1A0134}"/>
          </ac:spMkLst>
        </pc:spChg>
        <pc:spChg chg="add del mod">
          <ac:chgData name="Joe Kong" userId="53ef0bdee99d6813" providerId="LiveId" clId="{FFA34931-22FE-4046-8492-AD1DBE2C46C6}" dt="2022-03-26T02:22:52.961" v="7997" actId="478"/>
          <ac:spMkLst>
            <pc:docMk/>
            <pc:sldMk cId="325147561" sldId="341"/>
            <ac:spMk id="11" creationId="{5FA23CCE-6AB1-4417-A6A4-EEA2E69BB2FA}"/>
          </ac:spMkLst>
        </pc:spChg>
        <pc:spChg chg="add del mod">
          <ac:chgData name="Joe Kong" userId="53ef0bdee99d6813" providerId="LiveId" clId="{FFA34931-22FE-4046-8492-AD1DBE2C46C6}" dt="2022-03-26T02:23:49.832" v="8013" actId="478"/>
          <ac:spMkLst>
            <pc:docMk/>
            <pc:sldMk cId="325147561" sldId="341"/>
            <ac:spMk id="12" creationId="{53E91FB5-42E0-403B-87D2-5DCE13067C23}"/>
          </ac:spMkLst>
        </pc:spChg>
        <pc:spChg chg="add del mod">
          <ac:chgData name="Joe Kong" userId="53ef0bdee99d6813" providerId="LiveId" clId="{FFA34931-22FE-4046-8492-AD1DBE2C46C6}" dt="2022-03-26T02:27:24.750" v="8044"/>
          <ac:spMkLst>
            <pc:docMk/>
            <pc:sldMk cId="325147561" sldId="341"/>
            <ac:spMk id="14" creationId="{6B6584A4-6ADB-4508-B643-E85CDF6A1C7B}"/>
          </ac:spMkLst>
        </pc:spChg>
        <pc:spChg chg="add del mod">
          <ac:chgData name="Joe Kong" userId="53ef0bdee99d6813" providerId="LiveId" clId="{FFA34931-22FE-4046-8492-AD1DBE2C46C6}" dt="2022-03-26T02:23:14.069" v="8005"/>
          <ac:spMkLst>
            <pc:docMk/>
            <pc:sldMk cId="325147561" sldId="341"/>
            <ac:spMk id="17" creationId="{08A51C0D-A3D3-4367-BA9F-216452BFB38F}"/>
          </ac:spMkLst>
        </pc:spChg>
        <pc:spChg chg="add del mod">
          <ac:chgData name="Joe Kong" userId="53ef0bdee99d6813" providerId="LiveId" clId="{FFA34931-22FE-4046-8492-AD1DBE2C46C6}" dt="2022-03-26T02:23:14.069" v="8005"/>
          <ac:spMkLst>
            <pc:docMk/>
            <pc:sldMk cId="325147561" sldId="341"/>
            <ac:spMk id="18" creationId="{5DA34542-35D0-4A4B-8627-311512FB1A7D}"/>
          </ac:spMkLst>
        </pc:spChg>
        <pc:spChg chg="add mod">
          <ac:chgData name="Joe Kong" userId="53ef0bdee99d6813" providerId="LiveId" clId="{FFA34931-22FE-4046-8492-AD1DBE2C46C6}" dt="2022-03-26T02:44:47.380" v="8178" actId="368"/>
          <ac:spMkLst>
            <pc:docMk/>
            <pc:sldMk cId="325147561" sldId="341"/>
            <ac:spMk id="19" creationId="{63AC56A7-0F79-49E2-90AA-0BA37B2F4B13}"/>
          </ac:spMkLst>
        </pc:spChg>
        <pc:spChg chg="add mod">
          <ac:chgData name="Joe Kong" userId="53ef0bdee99d6813" providerId="LiveId" clId="{FFA34931-22FE-4046-8492-AD1DBE2C46C6}" dt="2022-03-26T02:27:36.057" v="8045"/>
          <ac:spMkLst>
            <pc:docMk/>
            <pc:sldMk cId="325147561" sldId="341"/>
            <ac:spMk id="20" creationId="{14C4376A-2B40-4CBB-BF9B-6A31170EA94D}"/>
          </ac:spMkLst>
        </pc:spChg>
        <pc:spChg chg="add mod">
          <ac:chgData name="Joe Kong" userId="53ef0bdee99d6813" providerId="LiveId" clId="{FFA34931-22FE-4046-8492-AD1DBE2C46C6}" dt="2022-03-26T02:23:59.458" v="8017" actId="1076"/>
          <ac:spMkLst>
            <pc:docMk/>
            <pc:sldMk cId="325147561" sldId="341"/>
            <ac:spMk id="22" creationId="{048D9CA1-6924-49BC-87FC-581F8030E1B0}"/>
          </ac:spMkLst>
        </pc:spChg>
        <pc:graphicFrameChg chg="add del mod">
          <ac:chgData name="Joe Kong" userId="53ef0bdee99d6813" providerId="LiveId" clId="{FFA34931-22FE-4046-8492-AD1DBE2C46C6}" dt="2022-03-26T02:27:24.750" v="8044"/>
          <ac:graphicFrameMkLst>
            <pc:docMk/>
            <pc:sldMk cId="325147561" sldId="341"/>
            <ac:graphicFrameMk id="13" creationId="{B016A496-1D69-415E-BB79-4990BBF981BB}"/>
          </ac:graphicFrameMkLst>
        </pc:graphicFrameChg>
        <pc:graphicFrameChg chg="add mod modGraphic">
          <ac:chgData name="Joe Kong" userId="53ef0bdee99d6813" providerId="LiveId" clId="{FFA34931-22FE-4046-8492-AD1DBE2C46C6}" dt="2022-03-26T02:28:13.130" v="8053" actId="1076"/>
          <ac:graphicFrameMkLst>
            <pc:docMk/>
            <pc:sldMk cId="325147561" sldId="341"/>
            <ac:graphicFrameMk id="15" creationId="{42EA430F-974E-4C54-BA29-53648D98E0C6}"/>
          </ac:graphicFrameMkLst>
        </pc:graphicFrameChg>
        <pc:picChg chg="add del mod">
          <ac:chgData name="Joe Kong" userId="53ef0bdee99d6813" providerId="LiveId" clId="{FFA34931-22FE-4046-8492-AD1DBE2C46C6}" dt="2022-03-26T02:23:14.069" v="8005"/>
          <ac:picMkLst>
            <pc:docMk/>
            <pc:sldMk cId="325147561" sldId="341"/>
            <ac:picMk id="16" creationId="{595230C6-631A-4D53-B22B-BF0D53B69C7D}"/>
          </ac:picMkLst>
        </pc:picChg>
        <pc:picChg chg="add del mod">
          <ac:chgData name="Joe Kong" userId="53ef0bdee99d6813" providerId="LiveId" clId="{FFA34931-22FE-4046-8492-AD1DBE2C46C6}" dt="2022-03-26T02:36:50.075" v="8123" actId="1076"/>
          <ac:picMkLst>
            <pc:docMk/>
            <pc:sldMk cId="325147561" sldId="341"/>
            <ac:picMk id="244" creationId="{802CF122-18BA-0CF4-7E71-2B44537D4996}"/>
          </ac:picMkLst>
        </pc:picChg>
      </pc:sldChg>
      <pc:sldChg chg="add del replId">
        <pc:chgData name="Joe Kong" userId="53ef0bdee99d6813" providerId="LiveId" clId="{FFA34931-22FE-4046-8492-AD1DBE2C46C6}" dt="2022-03-23T11:50:13.384" v="1629" actId="47"/>
        <pc:sldMkLst>
          <pc:docMk/>
          <pc:sldMk cId="2345625493" sldId="341"/>
        </pc:sldMkLst>
      </pc:sldChg>
      <pc:sldChg chg="add del replId">
        <pc:chgData name="Joe Kong" userId="53ef0bdee99d6813" providerId="LiveId" clId="{FFA34931-22FE-4046-8492-AD1DBE2C46C6}" dt="2022-03-23T11:47:30.660" v="1617" actId="47"/>
        <pc:sldMkLst>
          <pc:docMk/>
          <pc:sldMk cId="3244860233" sldId="341"/>
        </pc:sldMkLst>
      </pc:sldChg>
      <pc:sldChg chg="add del ord replId">
        <pc:chgData name="Joe Kong" userId="53ef0bdee99d6813" providerId="LiveId" clId="{FFA34931-22FE-4046-8492-AD1DBE2C46C6}" dt="2022-03-26T03:58:56.855" v="8557" actId="47"/>
        <pc:sldMkLst>
          <pc:docMk/>
          <pc:sldMk cId="129605621" sldId="342"/>
        </pc:sldMkLst>
      </pc:sldChg>
      <pc:sldChg chg="add del replId">
        <pc:chgData name="Joe Kong" userId="53ef0bdee99d6813" providerId="LiveId" clId="{FFA34931-22FE-4046-8492-AD1DBE2C46C6}" dt="2022-03-23T11:50:13.384" v="1629" actId="47"/>
        <pc:sldMkLst>
          <pc:docMk/>
          <pc:sldMk cId="224147888" sldId="342"/>
        </pc:sldMkLst>
      </pc:sldChg>
      <pc:sldChg chg="add del replId">
        <pc:chgData name="Joe Kong" userId="53ef0bdee99d6813" providerId="LiveId" clId="{FFA34931-22FE-4046-8492-AD1DBE2C46C6}" dt="2022-03-23T11:47:30.660" v="1617" actId="47"/>
        <pc:sldMkLst>
          <pc:docMk/>
          <pc:sldMk cId="3334572240" sldId="342"/>
        </pc:sldMkLst>
      </pc:sldChg>
      <pc:sldChg chg="add del ord replId">
        <pc:chgData name="Joe Kong" userId="53ef0bdee99d6813" providerId="LiveId" clId="{FFA34931-22FE-4046-8492-AD1DBE2C46C6}" dt="2022-03-26T03:58:57.393" v="8558" actId="47"/>
        <pc:sldMkLst>
          <pc:docMk/>
          <pc:sldMk cId="809911932" sldId="343"/>
        </pc:sldMkLst>
      </pc:sldChg>
      <pc:sldChg chg="add del replId">
        <pc:chgData name="Joe Kong" userId="53ef0bdee99d6813" providerId="LiveId" clId="{FFA34931-22FE-4046-8492-AD1DBE2C46C6}" dt="2022-03-23T11:50:13.384" v="1629" actId="47"/>
        <pc:sldMkLst>
          <pc:docMk/>
          <pc:sldMk cId="3416043635" sldId="343"/>
        </pc:sldMkLst>
      </pc:sldChg>
      <pc:sldChg chg="add del replId">
        <pc:chgData name="Joe Kong" userId="53ef0bdee99d6813" providerId="LiveId" clId="{FFA34931-22FE-4046-8492-AD1DBE2C46C6}" dt="2022-03-23T11:47:30.660" v="1617" actId="47"/>
        <pc:sldMkLst>
          <pc:docMk/>
          <pc:sldMk cId="3619946221" sldId="343"/>
        </pc:sldMkLst>
      </pc:sldChg>
      <pc:sldChg chg="add del ord">
        <pc:chgData name="Joe Kong" userId="53ef0bdee99d6813" providerId="LiveId" clId="{FFA34931-22FE-4046-8492-AD1DBE2C46C6}" dt="2022-03-26T03:58:58.040" v="8559" actId="47"/>
        <pc:sldMkLst>
          <pc:docMk/>
          <pc:sldMk cId="661952665" sldId="344"/>
        </pc:sldMkLst>
      </pc:sldChg>
      <pc:sldChg chg="add del replId">
        <pc:chgData name="Joe Kong" userId="53ef0bdee99d6813" providerId="LiveId" clId="{FFA34931-22FE-4046-8492-AD1DBE2C46C6}" dt="2022-03-23T11:50:13.384" v="1629" actId="47"/>
        <pc:sldMkLst>
          <pc:docMk/>
          <pc:sldMk cId="1484041944" sldId="344"/>
        </pc:sldMkLst>
      </pc:sldChg>
      <pc:sldChg chg="add del">
        <pc:chgData name="Joe Kong" userId="53ef0bdee99d6813" providerId="LiveId" clId="{FFA34931-22FE-4046-8492-AD1DBE2C46C6}" dt="2022-03-23T11:47:30.660" v="1617" actId="47"/>
        <pc:sldMkLst>
          <pc:docMk/>
          <pc:sldMk cId="4138444873" sldId="344"/>
        </pc:sldMkLst>
      </pc:sldChg>
      <pc:sldChg chg="add del ord replId">
        <pc:chgData name="Joe Kong" userId="53ef0bdee99d6813" providerId="LiveId" clId="{FFA34931-22FE-4046-8492-AD1DBE2C46C6}" dt="2022-03-26T03:58:58.996" v="8560" actId="47"/>
        <pc:sldMkLst>
          <pc:docMk/>
          <pc:sldMk cId="1449042996" sldId="345"/>
        </pc:sldMkLst>
      </pc:sldChg>
      <pc:sldChg chg="add del replId">
        <pc:chgData name="Joe Kong" userId="53ef0bdee99d6813" providerId="LiveId" clId="{FFA34931-22FE-4046-8492-AD1DBE2C46C6}" dt="2022-03-23T11:47:30.660" v="1617" actId="47"/>
        <pc:sldMkLst>
          <pc:docMk/>
          <pc:sldMk cId="1550966959" sldId="345"/>
        </pc:sldMkLst>
      </pc:sldChg>
      <pc:sldChg chg="add del replId">
        <pc:chgData name="Joe Kong" userId="53ef0bdee99d6813" providerId="LiveId" clId="{FFA34931-22FE-4046-8492-AD1DBE2C46C6}" dt="2022-03-23T11:50:13.384" v="1629" actId="47"/>
        <pc:sldMkLst>
          <pc:docMk/>
          <pc:sldMk cId="2415592858" sldId="345"/>
        </pc:sldMkLst>
      </pc:sldChg>
      <pc:sldChg chg="add del ord replId">
        <pc:chgData name="Joe Kong" userId="53ef0bdee99d6813" providerId="LiveId" clId="{FFA34931-22FE-4046-8492-AD1DBE2C46C6}" dt="2022-03-26T03:58:59.611" v="8561" actId="47"/>
        <pc:sldMkLst>
          <pc:docMk/>
          <pc:sldMk cId="105713524" sldId="346"/>
        </pc:sldMkLst>
      </pc:sldChg>
      <pc:sldChg chg="add del replId">
        <pc:chgData name="Joe Kong" userId="53ef0bdee99d6813" providerId="LiveId" clId="{FFA34931-22FE-4046-8492-AD1DBE2C46C6}" dt="2022-03-23T11:50:13.384" v="1629" actId="47"/>
        <pc:sldMkLst>
          <pc:docMk/>
          <pc:sldMk cId="2110504568" sldId="346"/>
        </pc:sldMkLst>
      </pc:sldChg>
      <pc:sldChg chg="add del replId">
        <pc:chgData name="Joe Kong" userId="53ef0bdee99d6813" providerId="LiveId" clId="{FFA34931-22FE-4046-8492-AD1DBE2C46C6}" dt="2022-03-23T11:47:30.660" v="1617" actId="47"/>
        <pc:sldMkLst>
          <pc:docMk/>
          <pc:sldMk cId="2839599270" sldId="346"/>
        </pc:sldMkLst>
      </pc:sldChg>
      <pc:sldChg chg="add del replId">
        <pc:chgData name="Joe Kong" userId="53ef0bdee99d6813" providerId="LiveId" clId="{FFA34931-22FE-4046-8492-AD1DBE2C46C6}" dt="2022-03-23T11:50:13.384" v="1629" actId="47"/>
        <pc:sldMkLst>
          <pc:docMk/>
          <pc:sldMk cId="240759793" sldId="347"/>
        </pc:sldMkLst>
      </pc:sldChg>
      <pc:sldChg chg="add del ord replId">
        <pc:chgData name="Joe Kong" userId="53ef0bdee99d6813" providerId="LiveId" clId="{FFA34931-22FE-4046-8492-AD1DBE2C46C6}" dt="2022-03-26T03:59:00.185" v="8562" actId="47"/>
        <pc:sldMkLst>
          <pc:docMk/>
          <pc:sldMk cId="2172225633" sldId="347"/>
        </pc:sldMkLst>
      </pc:sldChg>
      <pc:sldChg chg="add del replId">
        <pc:chgData name="Joe Kong" userId="53ef0bdee99d6813" providerId="LiveId" clId="{FFA34931-22FE-4046-8492-AD1DBE2C46C6}" dt="2022-03-23T11:47:30.660" v="1617" actId="47"/>
        <pc:sldMkLst>
          <pc:docMk/>
          <pc:sldMk cId="3154062951" sldId="347"/>
        </pc:sldMkLst>
      </pc:sldChg>
      <pc:sldChg chg="add del replId">
        <pc:chgData name="Joe Kong" userId="53ef0bdee99d6813" providerId="LiveId" clId="{FFA34931-22FE-4046-8492-AD1DBE2C46C6}" dt="2022-03-23T11:50:13.384" v="1629" actId="47"/>
        <pc:sldMkLst>
          <pc:docMk/>
          <pc:sldMk cId="1671073493" sldId="348"/>
        </pc:sldMkLst>
      </pc:sldChg>
      <pc:sldChg chg="add del replId">
        <pc:chgData name="Joe Kong" userId="53ef0bdee99d6813" providerId="LiveId" clId="{FFA34931-22FE-4046-8492-AD1DBE2C46C6}" dt="2022-03-23T11:47:30.660" v="1617" actId="47"/>
        <pc:sldMkLst>
          <pc:docMk/>
          <pc:sldMk cId="3684331169" sldId="348"/>
        </pc:sldMkLst>
      </pc:sldChg>
      <pc:sldChg chg="add del ord replId">
        <pc:chgData name="Joe Kong" userId="53ef0bdee99d6813" providerId="LiveId" clId="{FFA34931-22FE-4046-8492-AD1DBE2C46C6}" dt="2022-03-26T03:59:00.775" v="8563" actId="47"/>
        <pc:sldMkLst>
          <pc:docMk/>
          <pc:sldMk cId="4115927020" sldId="348"/>
        </pc:sldMkLst>
      </pc:sldChg>
      <pc:sldChg chg="add del ord replId">
        <pc:chgData name="Joe Kong" userId="53ef0bdee99d6813" providerId="LiveId" clId="{FFA34931-22FE-4046-8492-AD1DBE2C46C6}" dt="2022-03-26T03:59:01.550" v="8564" actId="47"/>
        <pc:sldMkLst>
          <pc:docMk/>
          <pc:sldMk cId="318159037" sldId="349"/>
        </pc:sldMkLst>
      </pc:sldChg>
      <pc:sldChg chg="add del replId">
        <pc:chgData name="Joe Kong" userId="53ef0bdee99d6813" providerId="LiveId" clId="{FFA34931-22FE-4046-8492-AD1DBE2C46C6}" dt="2022-03-23T11:47:30.660" v="1617" actId="47"/>
        <pc:sldMkLst>
          <pc:docMk/>
          <pc:sldMk cId="1707029376" sldId="349"/>
        </pc:sldMkLst>
      </pc:sldChg>
      <pc:sldChg chg="add del replId">
        <pc:chgData name="Joe Kong" userId="53ef0bdee99d6813" providerId="LiveId" clId="{FFA34931-22FE-4046-8492-AD1DBE2C46C6}" dt="2022-03-23T11:50:13.384" v="1629" actId="47"/>
        <pc:sldMkLst>
          <pc:docMk/>
          <pc:sldMk cId="3669722553" sldId="349"/>
        </pc:sldMkLst>
      </pc:sldChg>
      <pc:sldChg chg="add del replId">
        <pc:chgData name="Joe Kong" userId="53ef0bdee99d6813" providerId="LiveId" clId="{FFA34931-22FE-4046-8492-AD1DBE2C46C6}" dt="2022-03-23T11:47:30.660" v="1617" actId="47"/>
        <pc:sldMkLst>
          <pc:docMk/>
          <pc:sldMk cId="497686360" sldId="350"/>
        </pc:sldMkLst>
      </pc:sldChg>
      <pc:sldChg chg="add del ord replId">
        <pc:chgData name="Joe Kong" userId="53ef0bdee99d6813" providerId="LiveId" clId="{FFA34931-22FE-4046-8492-AD1DBE2C46C6}" dt="2022-03-26T03:59:02.131" v="8565" actId="47"/>
        <pc:sldMkLst>
          <pc:docMk/>
          <pc:sldMk cId="625943357" sldId="350"/>
        </pc:sldMkLst>
      </pc:sldChg>
      <pc:sldChg chg="add del replId">
        <pc:chgData name="Joe Kong" userId="53ef0bdee99d6813" providerId="LiveId" clId="{FFA34931-22FE-4046-8492-AD1DBE2C46C6}" dt="2022-03-23T11:50:13.384" v="1629" actId="47"/>
        <pc:sldMkLst>
          <pc:docMk/>
          <pc:sldMk cId="3783408608" sldId="350"/>
        </pc:sldMkLst>
      </pc:sldChg>
      <pc:sldChg chg="add del replId">
        <pc:chgData name="Joe Kong" userId="53ef0bdee99d6813" providerId="LiveId" clId="{FFA34931-22FE-4046-8492-AD1DBE2C46C6}" dt="2022-03-23T11:47:30.660" v="1617" actId="47"/>
        <pc:sldMkLst>
          <pc:docMk/>
          <pc:sldMk cId="2558412273" sldId="351"/>
        </pc:sldMkLst>
      </pc:sldChg>
      <pc:sldChg chg="add del ord replId">
        <pc:chgData name="Joe Kong" userId="53ef0bdee99d6813" providerId="LiveId" clId="{FFA34931-22FE-4046-8492-AD1DBE2C46C6}" dt="2022-03-26T03:59:02.438" v="8566" actId="47"/>
        <pc:sldMkLst>
          <pc:docMk/>
          <pc:sldMk cId="4067773184" sldId="351"/>
        </pc:sldMkLst>
      </pc:sldChg>
      <pc:sldChg chg="add del replId">
        <pc:chgData name="Joe Kong" userId="53ef0bdee99d6813" providerId="LiveId" clId="{FFA34931-22FE-4046-8492-AD1DBE2C46C6}" dt="2022-03-23T11:50:13.384" v="1629" actId="47"/>
        <pc:sldMkLst>
          <pc:docMk/>
          <pc:sldMk cId="4272563055" sldId="351"/>
        </pc:sldMkLst>
      </pc:sldChg>
      <pc:sldChg chg="add del replId">
        <pc:chgData name="Joe Kong" userId="53ef0bdee99d6813" providerId="LiveId" clId="{FFA34931-22FE-4046-8492-AD1DBE2C46C6}" dt="2022-03-23T11:50:13.384" v="1629" actId="47"/>
        <pc:sldMkLst>
          <pc:docMk/>
          <pc:sldMk cId="416375744" sldId="352"/>
        </pc:sldMkLst>
      </pc:sldChg>
      <pc:sldChg chg="add del replId">
        <pc:chgData name="Joe Kong" userId="53ef0bdee99d6813" providerId="LiveId" clId="{FFA34931-22FE-4046-8492-AD1DBE2C46C6}" dt="2022-03-23T11:47:30.660" v="1617" actId="47"/>
        <pc:sldMkLst>
          <pc:docMk/>
          <pc:sldMk cId="1221512613" sldId="352"/>
        </pc:sldMkLst>
      </pc:sldChg>
      <pc:sldChg chg="add del ord replId">
        <pc:chgData name="Joe Kong" userId="53ef0bdee99d6813" providerId="LiveId" clId="{FFA34931-22FE-4046-8492-AD1DBE2C46C6}" dt="2022-03-26T03:59:02.745" v="8567" actId="47"/>
        <pc:sldMkLst>
          <pc:docMk/>
          <pc:sldMk cId="3152014225" sldId="352"/>
        </pc:sldMkLst>
      </pc:sldChg>
      <pc:sldChg chg="add del replId">
        <pc:chgData name="Joe Kong" userId="53ef0bdee99d6813" providerId="LiveId" clId="{FFA34931-22FE-4046-8492-AD1DBE2C46C6}" dt="2022-03-23T11:50:13.384" v="1629" actId="47"/>
        <pc:sldMkLst>
          <pc:docMk/>
          <pc:sldMk cId="23851740" sldId="353"/>
        </pc:sldMkLst>
      </pc:sldChg>
      <pc:sldChg chg="delSp modSp add mod ord replId">
        <pc:chgData name="Joe Kong" userId="53ef0bdee99d6813" providerId="LiveId" clId="{FFA34931-22FE-4046-8492-AD1DBE2C46C6}" dt="2022-03-26T04:16:12.115" v="9023" actId="255"/>
        <pc:sldMkLst>
          <pc:docMk/>
          <pc:sldMk cId="2120697006" sldId="353"/>
        </pc:sldMkLst>
        <pc:spChg chg="mod">
          <ac:chgData name="Joe Kong" userId="53ef0bdee99d6813" providerId="LiveId" clId="{FFA34931-22FE-4046-8492-AD1DBE2C46C6}" dt="2022-03-26T04:16:12.115" v="9023" actId="255"/>
          <ac:spMkLst>
            <pc:docMk/>
            <pc:sldMk cId="2120697006" sldId="353"/>
            <ac:spMk id="2" creationId="{0D5B2AE5-A51C-4A7E-9D62-CA99F374F4E8}"/>
          </ac:spMkLst>
        </pc:spChg>
        <pc:spChg chg="del">
          <ac:chgData name="Joe Kong" userId="53ef0bdee99d6813" providerId="LiveId" clId="{FFA34931-22FE-4046-8492-AD1DBE2C46C6}" dt="2022-03-26T04:15:56.534" v="9013" actId="478"/>
          <ac:spMkLst>
            <pc:docMk/>
            <pc:sldMk cId="2120697006" sldId="353"/>
            <ac:spMk id="3" creationId="{D6B70F20-035F-47E0-B810-19B43D47F6CC}"/>
          </ac:spMkLst>
        </pc:spChg>
      </pc:sldChg>
      <pc:sldChg chg="add del replId">
        <pc:chgData name="Joe Kong" userId="53ef0bdee99d6813" providerId="LiveId" clId="{FFA34931-22FE-4046-8492-AD1DBE2C46C6}" dt="2022-03-23T11:47:30.660" v="1617" actId="47"/>
        <pc:sldMkLst>
          <pc:docMk/>
          <pc:sldMk cId="3292420979" sldId="353"/>
        </pc:sldMkLst>
      </pc:sldChg>
      <pc:sldChg chg="modSp add del mod replId">
        <pc:chgData name="Joe Kong" userId="53ef0bdee99d6813" providerId="LiveId" clId="{FFA34931-22FE-4046-8492-AD1DBE2C46C6}" dt="2022-03-14T13:25:56.859" v="766" actId="2696"/>
        <pc:sldMkLst>
          <pc:docMk/>
          <pc:sldMk cId="701680284" sldId="354"/>
        </pc:sldMkLst>
        <pc:spChg chg="mod">
          <ac:chgData name="Joe Kong" userId="53ef0bdee99d6813" providerId="LiveId" clId="{FFA34931-22FE-4046-8492-AD1DBE2C46C6}" dt="2022-03-14T13:08:52.019" v="718" actId="20577"/>
          <ac:spMkLst>
            <pc:docMk/>
            <pc:sldMk cId="701680284" sldId="354"/>
            <ac:spMk id="2" creationId="{0D5B2AE5-A51C-4A7E-9D62-CA99F374F4E8}"/>
          </ac:spMkLst>
        </pc:spChg>
        <pc:spChg chg="mod">
          <ac:chgData name="Joe Kong" userId="53ef0bdee99d6813" providerId="LiveId" clId="{FFA34931-22FE-4046-8492-AD1DBE2C46C6}" dt="2022-03-14T13:11:19.604" v="765" actId="20577"/>
          <ac:spMkLst>
            <pc:docMk/>
            <pc:sldMk cId="701680284" sldId="354"/>
            <ac:spMk id="3" creationId="{D6B70F20-035F-47E0-B810-19B43D47F6CC}"/>
          </ac:spMkLst>
        </pc:spChg>
      </pc:sldChg>
      <pc:sldChg chg="add del ord replId">
        <pc:chgData name="Joe Kong" userId="53ef0bdee99d6813" providerId="LiveId" clId="{FFA34931-22FE-4046-8492-AD1DBE2C46C6}" dt="2022-03-26T04:16:41.366" v="9024" actId="47"/>
        <pc:sldMkLst>
          <pc:docMk/>
          <pc:sldMk cId="2637735340" sldId="354"/>
        </pc:sldMkLst>
      </pc:sldChg>
      <pc:sldChg chg="add del replId">
        <pc:chgData name="Joe Kong" userId="53ef0bdee99d6813" providerId="LiveId" clId="{FFA34931-22FE-4046-8492-AD1DBE2C46C6}" dt="2022-03-23T11:50:13.384" v="1629" actId="47"/>
        <pc:sldMkLst>
          <pc:docMk/>
          <pc:sldMk cId="2944646822" sldId="354"/>
        </pc:sldMkLst>
      </pc:sldChg>
      <pc:sldChg chg="add del replId">
        <pc:chgData name="Joe Kong" userId="53ef0bdee99d6813" providerId="LiveId" clId="{FFA34931-22FE-4046-8492-AD1DBE2C46C6}" dt="2022-03-23T11:47:30.660" v="1617" actId="47"/>
        <pc:sldMkLst>
          <pc:docMk/>
          <pc:sldMk cId="1449435610" sldId="355"/>
        </pc:sldMkLst>
      </pc:sldChg>
      <pc:sldChg chg="add del">
        <pc:chgData name="Joe Kong" userId="53ef0bdee99d6813" providerId="LiveId" clId="{FFA34931-22FE-4046-8492-AD1DBE2C46C6}" dt="2022-03-23T11:50:13.384" v="1629" actId="47"/>
        <pc:sldMkLst>
          <pc:docMk/>
          <pc:sldMk cId="2078924562" sldId="355"/>
        </pc:sldMkLst>
      </pc:sldChg>
      <pc:sldChg chg="add del ord replId">
        <pc:chgData name="Joe Kong" userId="53ef0bdee99d6813" providerId="LiveId" clId="{FFA34931-22FE-4046-8492-AD1DBE2C46C6}" dt="2022-03-26T04:16:41.704" v="9025" actId="47"/>
        <pc:sldMkLst>
          <pc:docMk/>
          <pc:sldMk cId="2204224231" sldId="355"/>
        </pc:sldMkLst>
      </pc:sldChg>
      <pc:sldChg chg="add del ord replId">
        <pc:chgData name="Joe Kong" userId="53ef0bdee99d6813" providerId="LiveId" clId="{FFA34931-22FE-4046-8492-AD1DBE2C46C6}" dt="2022-03-26T04:16:42.382" v="9026" actId="47"/>
        <pc:sldMkLst>
          <pc:docMk/>
          <pc:sldMk cId="195327455" sldId="356"/>
        </pc:sldMkLst>
      </pc:sldChg>
      <pc:sldChg chg="add del replId">
        <pc:chgData name="Joe Kong" userId="53ef0bdee99d6813" providerId="LiveId" clId="{FFA34931-22FE-4046-8492-AD1DBE2C46C6}" dt="2022-03-23T11:50:13.384" v="1629" actId="47"/>
        <pc:sldMkLst>
          <pc:docMk/>
          <pc:sldMk cId="2328819364" sldId="356"/>
        </pc:sldMkLst>
      </pc:sldChg>
      <pc:sldChg chg="add del replId">
        <pc:chgData name="Joe Kong" userId="53ef0bdee99d6813" providerId="LiveId" clId="{FFA34931-22FE-4046-8492-AD1DBE2C46C6}" dt="2022-03-23T11:47:30.660" v="1617" actId="47"/>
        <pc:sldMkLst>
          <pc:docMk/>
          <pc:sldMk cId="2990797330" sldId="356"/>
        </pc:sldMkLst>
      </pc:sldChg>
      <pc:sldChg chg="add del ord replId">
        <pc:chgData name="Joe Kong" userId="53ef0bdee99d6813" providerId="LiveId" clId="{FFA34931-22FE-4046-8492-AD1DBE2C46C6}" dt="2022-03-26T04:16:42.747" v="9027" actId="47"/>
        <pc:sldMkLst>
          <pc:docMk/>
          <pc:sldMk cId="1174254878" sldId="357"/>
        </pc:sldMkLst>
      </pc:sldChg>
      <pc:sldChg chg="add del replId">
        <pc:chgData name="Joe Kong" userId="53ef0bdee99d6813" providerId="LiveId" clId="{FFA34931-22FE-4046-8492-AD1DBE2C46C6}" dt="2022-03-23T11:47:30.660" v="1617" actId="47"/>
        <pc:sldMkLst>
          <pc:docMk/>
          <pc:sldMk cId="3173846609" sldId="357"/>
        </pc:sldMkLst>
      </pc:sldChg>
      <pc:sldChg chg="add del replId">
        <pc:chgData name="Joe Kong" userId="53ef0bdee99d6813" providerId="LiveId" clId="{FFA34931-22FE-4046-8492-AD1DBE2C46C6}" dt="2022-03-23T11:50:13.384" v="1629" actId="47"/>
        <pc:sldMkLst>
          <pc:docMk/>
          <pc:sldMk cId="3705410564" sldId="357"/>
        </pc:sldMkLst>
      </pc:sldChg>
      <pc:sldChg chg="add del replId">
        <pc:chgData name="Joe Kong" userId="53ef0bdee99d6813" providerId="LiveId" clId="{FFA34931-22FE-4046-8492-AD1DBE2C46C6}" dt="2022-03-23T11:47:30.660" v="1617" actId="47"/>
        <pc:sldMkLst>
          <pc:docMk/>
          <pc:sldMk cId="719821971" sldId="358"/>
        </pc:sldMkLst>
      </pc:sldChg>
      <pc:sldChg chg="add del ord replId">
        <pc:chgData name="Joe Kong" userId="53ef0bdee99d6813" providerId="LiveId" clId="{FFA34931-22FE-4046-8492-AD1DBE2C46C6}" dt="2022-03-26T04:16:43.338" v="9028" actId="47"/>
        <pc:sldMkLst>
          <pc:docMk/>
          <pc:sldMk cId="938911507" sldId="358"/>
        </pc:sldMkLst>
      </pc:sldChg>
      <pc:sldChg chg="add del replId">
        <pc:chgData name="Joe Kong" userId="53ef0bdee99d6813" providerId="LiveId" clId="{FFA34931-22FE-4046-8492-AD1DBE2C46C6}" dt="2022-03-23T11:50:13.384" v="1629" actId="47"/>
        <pc:sldMkLst>
          <pc:docMk/>
          <pc:sldMk cId="1601846973" sldId="358"/>
        </pc:sldMkLst>
      </pc:sldChg>
      <pc:sldChg chg="add del replId">
        <pc:chgData name="Joe Kong" userId="53ef0bdee99d6813" providerId="LiveId" clId="{FFA34931-22FE-4046-8492-AD1DBE2C46C6}" dt="2022-03-23T11:50:13.384" v="1629" actId="47"/>
        <pc:sldMkLst>
          <pc:docMk/>
          <pc:sldMk cId="451610192" sldId="359"/>
        </pc:sldMkLst>
      </pc:sldChg>
      <pc:sldChg chg="add del replId">
        <pc:chgData name="Joe Kong" userId="53ef0bdee99d6813" providerId="LiveId" clId="{FFA34931-22FE-4046-8492-AD1DBE2C46C6}" dt="2022-03-23T11:47:30.660" v="1617" actId="47"/>
        <pc:sldMkLst>
          <pc:docMk/>
          <pc:sldMk cId="2061071634" sldId="359"/>
        </pc:sldMkLst>
      </pc:sldChg>
      <pc:sldChg chg="add del ord replId">
        <pc:chgData name="Joe Kong" userId="53ef0bdee99d6813" providerId="LiveId" clId="{FFA34931-22FE-4046-8492-AD1DBE2C46C6}" dt="2022-03-26T04:16:43.611" v="9029" actId="47"/>
        <pc:sldMkLst>
          <pc:docMk/>
          <pc:sldMk cId="4179243435" sldId="359"/>
        </pc:sldMkLst>
      </pc:sldChg>
      <pc:sldChg chg="add del ord replId">
        <pc:chgData name="Joe Kong" userId="53ef0bdee99d6813" providerId="LiveId" clId="{FFA34931-22FE-4046-8492-AD1DBE2C46C6}" dt="2022-03-26T04:16:44.698" v="9030" actId="47"/>
        <pc:sldMkLst>
          <pc:docMk/>
          <pc:sldMk cId="1124625363" sldId="360"/>
        </pc:sldMkLst>
      </pc:sldChg>
      <pc:sldChg chg="add del replId">
        <pc:chgData name="Joe Kong" userId="53ef0bdee99d6813" providerId="LiveId" clId="{FFA34931-22FE-4046-8492-AD1DBE2C46C6}" dt="2022-03-23T11:50:13.384" v="1629" actId="47"/>
        <pc:sldMkLst>
          <pc:docMk/>
          <pc:sldMk cId="1196412021" sldId="360"/>
        </pc:sldMkLst>
      </pc:sldChg>
      <pc:sldChg chg="add del replId">
        <pc:chgData name="Joe Kong" userId="53ef0bdee99d6813" providerId="LiveId" clId="{FFA34931-22FE-4046-8492-AD1DBE2C46C6}" dt="2022-03-23T11:47:30.660" v="1617" actId="47"/>
        <pc:sldMkLst>
          <pc:docMk/>
          <pc:sldMk cId="1348428627" sldId="360"/>
        </pc:sldMkLst>
      </pc:sldChg>
      <pc:sldChg chg="add del ord replId">
        <pc:chgData name="Joe Kong" userId="53ef0bdee99d6813" providerId="LiveId" clId="{FFA34931-22FE-4046-8492-AD1DBE2C46C6}" dt="2022-03-26T04:16:44.866" v="9031" actId="47"/>
        <pc:sldMkLst>
          <pc:docMk/>
          <pc:sldMk cId="2525239073" sldId="361"/>
        </pc:sldMkLst>
      </pc:sldChg>
      <pc:sldChg chg="add del replId">
        <pc:chgData name="Joe Kong" userId="53ef0bdee99d6813" providerId="LiveId" clId="{FFA34931-22FE-4046-8492-AD1DBE2C46C6}" dt="2022-03-23T11:50:13.384" v="1629" actId="47"/>
        <pc:sldMkLst>
          <pc:docMk/>
          <pc:sldMk cId="3583333668" sldId="361"/>
        </pc:sldMkLst>
      </pc:sldChg>
      <pc:sldChg chg="add del replId">
        <pc:chgData name="Joe Kong" userId="53ef0bdee99d6813" providerId="LiveId" clId="{FFA34931-22FE-4046-8492-AD1DBE2C46C6}" dt="2022-03-23T11:50:13.384" v="1629" actId="47"/>
        <pc:sldMkLst>
          <pc:docMk/>
          <pc:sldMk cId="1486033504" sldId="362"/>
        </pc:sldMkLst>
      </pc:sldChg>
      <pc:sldChg chg="add del ord replId">
        <pc:chgData name="Joe Kong" userId="53ef0bdee99d6813" providerId="LiveId" clId="{FFA34931-22FE-4046-8492-AD1DBE2C46C6}" dt="2022-03-26T04:16:45.031" v="9032" actId="47"/>
        <pc:sldMkLst>
          <pc:docMk/>
          <pc:sldMk cId="3896886046" sldId="362"/>
        </pc:sldMkLst>
      </pc:sldChg>
      <pc:sldChg chg="add del replId">
        <pc:chgData name="Joe Kong" userId="53ef0bdee99d6813" providerId="LiveId" clId="{FFA34931-22FE-4046-8492-AD1DBE2C46C6}" dt="2022-03-23T11:50:13.384" v="1629" actId="47"/>
        <pc:sldMkLst>
          <pc:docMk/>
          <pc:sldMk cId="1027183566" sldId="363"/>
        </pc:sldMkLst>
      </pc:sldChg>
      <pc:sldChg chg="add del ord replId">
        <pc:chgData name="Joe Kong" userId="53ef0bdee99d6813" providerId="LiveId" clId="{FFA34931-22FE-4046-8492-AD1DBE2C46C6}" dt="2022-03-26T04:16:45.174" v="9033" actId="47"/>
        <pc:sldMkLst>
          <pc:docMk/>
          <pc:sldMk cId="2359964008" sldId="363"/>
        </pc:sldMkLst>
      </pc:sldChg>
      <pc:sldChg chg="add del ord replId">
        <pc:chgData name="Joe Kong" userId="53ef0bdee99d6813" providerId="LiveId" clId="{FFA34931-22FE-4046-8492-AD1DBE2C46C6}" dt="2022-03-26T04:16:45.311" v="9034" actId="47"/>
        <pc:sldMkLst>
          <pc:docMk/>
          <pc:sldMk cId="876866253" sldId="364"/>
        </pc:sldMkLst>
      </pc:sldChg>
      <pc:sldChg chg="add del replId">
        <pc:chgData name="Joe Kong" userId="53ef0bdee99d6813" providerId="LiveId" clId="{FFA34931-22FE-4046-8492-AD1DBE2C46C6}" dt="2022-03-23T11:50:13.384" v="1629" actId="47"/>
        <pc:sldMkLst>
          <pc:docMk/>
          <pc:sldMk cId="1034159684" sldId="364"/>
        </pc:sldMkLst>
      </pc:sldChg>
      <pc:sldChg chg="add del replId">
        <pc:chgData name="Joe Kong" userId="53ef0bdee99d6813" providerId="LiveId" clId="{FFA34931-22FE-4046-8492-AD1DBE2C46C6}" dt="2022-03-23T11:50:13.384" v="1629" actId="47"/>
        <pc:sldMkLst>
          <pc:docMk/>
          <pc:sldMk cId="2279242655" sldId="365"/>
        </pc:sldMkLst>
      </pc:sldChg>
      <pc:sldChg chg="add del ord replId">
        <pc:chgData name="Joe Kong" userId="53ef0bdee99d6813" providerId="LiveId" clId="{FFA34931-22FE-4046-8492-AD1DBE2C46C6}" dt="2022-03-26T04:16:45.464" v="9035" actId="47"/>
        <pc:sldMkLst>
          <pc:docMk/>
          <pc:sldMk cId="3029747160" sldId="365"/>
        </pc:sldMkLst>
      </pc:sldChg>
      <pc:sldChg chg="add del replId">
        <pc:chgData name="Joe Kong" userId="53ef0bdee99d6813" providerId="LiveId" clId="{FFA34931-22FE-4046-8492-AD1DBE2C46C6}" dt="2022-03-23T11:50:13.384" v="1629" actId="47"/>
        <pc:sldMkLst>
          <pc:docMk/>
          <pc:sldMk cId="1449322688" sldId="366"/>
        </pc:sldMkLst>
      </pc:sldChg>
      <pc:sldChg chg="add del ord replId">
        <pc:chgData name="Joe Kong" userId="53ef0bdee99d6813" providerId="LiveId" clId="{FFA34931-22FE-4046-8492-AD1DBE2C46C6}" dt="2022-03-26T04:16:45.630" v="9036" actId="47"/>
        <pc:sldMkLst>
          <pc:docMk/>
          <pc:sldMk cId="4189907320" sldId="366"/>
        </pc:sldMkLst>
      </pc:sldChg>
      <pc:sldChg chg="add del replId">
        <pc:chgData name="Joe Kong" userId="53ef0bdee99d6813" providerId="LiveId" clId="{FFA34931-22FE-4046-8492-AD1DBE2C46C6}" dt="2022-03-23T11:50:13.384" v="1629" actId="47"/>
        <pc:sldMkLst>
          <pc:docMk/>
          <pc:sldMk cId="2084510705" sldId="367"/>
        </pc:sldMkLst>
      </pc:sldChg>
      <pc:sldChg chg="add del ord replId">
        <pc:chgData name="Joe Kong" userId="53ef0bdee99d6813" providerId="LiveId" clId="{FFA34931-22FE-4046-8492-AD1DBE2C46C6}" dt="2022-03-26T04:16:45.882" v="9037" actId="47"/>
        <pc:sldMkLst>
          <pc:docMk/>
          <pc:sldMk cId="3473370081" sldId="367"/>
        </pc:sldMkLst>
      </pc:sldChg>
      <pc:sldChg chg="add del replId">
        <pc:chgData name="Joe Kong" userId="53ef0bdee99d6813" providerId="LiveId" clId="{FFA34931-22FE-4046-8492-AD1DBE2C46C6}" dt="2022-03-23T11:50:13.384" v="1629" actId="47"/>
        <pc:sldMkLst>
          <pc:docMk/>
          <pc:sldMk cId="431807180" sldId="368"/>
        </pc:sldMkLst>
      </pc:sldChg>
      <pc:sldChg chg="add del ord replId">
        <pc:chgData name="Joe Kong" userId="53ef0bdee99d6813" providerId="LiveId" clId="{FFA34931-22FE-4046-8492-AD1DBE2C46C6}" dt="2022-03-26T04:16:46.556" v="9038" actId="47"/>
        <pc:sldMkLst>
          <pc:docMk/>
          <pc:sldMk cId="4286028064" sldId="368"/>
        </pc:sldMkLst>
      </pc:sldChg>
      <pc:sldChg chg="add del replId">
        <pc:chgData name="Joe Kong" userId="53ef0bdee99d6813" providerId="LiveId" clId="{FFA34931-22FE-4046-8492-AD1DBE2C46C6}" dt="2022-03-23T11:50:13.384" v="1629" actId="47"/>
        <pc:sldMkLst>
          <pc:docMk/>
          <pc:sldMk cId="3778365379" sldId="369"/>
        </pc:sldMkLst>
      </pc:sldChg>
      <pc:sldChg chg="add del ord replId">
        <pc:chgData name="Joe Kong" userId="53ef0bdee99d6813" providerId="LiveId" clId="{FFA34931-22FE-4046-8492-AD1DBE2C46C6}" dt="2022-03-26T04:16:47.012" v="9039" actId="47"/>
        <pc:sldMkLst>
          <pc:docMk/>
          <pc:sldMk cId="4153662028" sldId="369"/>
        </pc:sldMkLst>
      </pc:sldChg>
      <pc:sldChg chg="add del ord replId">
        <pc:chgData name="Joe Kong" userId="53ef0bdee99d6813" providerId="LiveId" clId="{FFA34931-22FE-4046-8492-AD1DBE2C46C6}" dt="2022-03-26T04:16:47.215" v="9040" actId="47"/>
        <pc:sldMkLst>
          <pc:docMk/>
          <pc:sldMk cId="1482923634" sldId="370"/>
        </pc:sldMkLst>
      </pc:sldChg>
      <pc:sldChg chg="add del replId">
        <pc:chgData name="Joe Kong" userId="53ef0bdee99d6813" providerId="LiveId" clId="{FFA34931-22FE-4046-8492-AD1DBE2C46C6}" dt="2022-03-23T11:50:13.384" v="1629" actId="47"/>
        <pc:sldMkLst>
          <pc:docMk/>
          <pc:sldMk cId="2703215116" sldId="370"/>
        </pc:sldMkLst>
      </pc:sldChg>
      <pc:sldChg chg="add del ord replId">
        <pc:chgData name="Joe Kong" userId="53ef0bdee99d6813" providerId="LiveId" clId="{FFA34931-22FE-4046-8492-AD1DBE2C46C6}" dt="2022-03-26T04:16:47.438" v="9041" actId="47"/>
        <pc:sldMkLst>
          <pc:docMk/>
          <pc:sldMk cId="623666658" sldId="371"/>
        </pc:sldMkLst>
      </pc:sldChg>
      <pc:sldChg chg="add del replId">
        <pc:chgData name="Joe Kong" userId="53ef0bdee99d6813" providerId="LiveId" clId="{FFA34931-22FE-4046-8492-AD1DBE2C46C6}" dt="2022-03-23T11:50:13.384" v="1629" actId="47"/>
        <pc:sldMkLst>
          <pc:docMk/>
          <pc:sldMk cId="1233649867" sldId="371"/>
        </pc:sldMkLst>
      </pc:sldChg>
      <pc:sldChg chg="add del ord replId">
        <pc:chgData name="Joe Kong" userId="53ef0bdee99d6813" providerId="LiveId" clId="{FFA34931-22FE-4046-8492-AD1DBE2C46C6}" dt="2022-03-26T04:16:47.606" v="9042" actId="47"/>
        <pc:sldMkLst>
          <pc:docMk/>
          <pc:sldMk cId="1042092796" sldId="372"/>
        </pc:sldMkLst>
      </pc:sldChg>
      <pc:sldChg chg="add del replId">
        <pc:chgData name="Joe Kong" userId="53ef0bdee99d6813" providerId="LiveId" clId="{FFA34931-22FE-4046-8492-AD1DBE2C46C6}" dt="2022-03-23T11:50:13.384" v="1629" actId="47"/>
        <pc:sldMkLst>
          <pc:docMk/>
          <pc:sldMk cId="3878941031" sldId="372"/>
        </pc:sldMkLst>
      </pc:sldChg>
      <pc:sldChg chg="add del replId">
        <pc:chgData name="Joe Kong" userId="53ef0bdee99d6813" providerId="LiveId" clId="{FFA34931-22FE-4046-8492-AD1DBE2C46C6}" dt="2022-03-23T11:50:13.384" v="1629" actId="47"/>
        <pc:sldMkLst>
          <pc:docMk/>
          <pc:sldMk cId="1460248312" sldId="373"/>
        </pc:sldMkLst>
      </pc:sldChg>
      <pc:sldChg chg="add del ord replId">
        <pc:chgData name="Joe Kong" userId="53ef0bdee99d6813" providerId="LiveId" clId="{FFA34931-22FE-4046-8492-AD1DBE2C46C6}" dt="2022-03-26T04:16:47.770" v="9043" actId="47"/>
        <pc:sldMkLst>
          <pc:docMk/>
          <pc:sldMk cId="3098964135" sldId="373"/>
        </pc:sldMkLst>
      </pc:sldChg>
      <pc:sldChg chg="add del ord replId">
        <pc:chgData name="Joe Kong" userId="53ef0bdee99d6813" providerId="LiveId" clId="{FFA34931-22FE-4046-8492-AD1DBE2C46C6}" dt="2022-03-26T04:16:47.951" v="9044" actId="47"/>
        <pc:sldMkLst>
          <pc:docMk/>
          <pc:sldMk cId="513144760" sldId="374"/>
        </pc:sldMkLst>
      </pc:sldChg>
      <pc:sldChg chg="add del replId">
        <pc:chgData name="Joe Kong" userId="53ef0bdee99d6813" providerId="LiveId" clId="{FFA34931-22FE-4046-8492-AD1DBE2C46C6}" dt="2022-03-23T11:50:13.384" v="1629" actId="47"/>
        <pc:sldMkLst>
          <pc:docMk/>
          <pc:sldMk cId="2369313498" sldId="374"/>
        </pc:sldMkLst>
      </pc:sldChg>
      <pc:sldChg chg="add del replId">
        <pc:chgData name="Joe Kong" userId="53ef0bdee99d6813" providerId="LiveId" clId="{FFA34931-22FE-4046-8492-AD1DBE2C46C6}" dt="2022-03-23T11:50:13.384" v="1629" actId="47"/>
        <pc:sldMkLst>
          <pc:docMk/>
          <pc:sldMk cId="709378418" sldId="375"/>
        </pc:sldMkLst>
      </pc:sldChg>
      <pc:sldChg chg="add del ord replId">
        <pc:chgData name="Joe Kong" userId="53ef0bdee99d6813" providerId="LiveId" clId="{FFA34931-22FE-4046-8492-AD1DBE2C46C6}" dt="2022-03-26T04:16:48.104" v="9045" actId="47"/>
        <pc:sldMkLst>
          <pc:docMk/>
          <pc:sldMk cId="3528563362" sldId="375"/>
        </pc:sldMkLst>
      </pc:sldChg>
      <pc:sldChg chg="add del replId">
        <pc:chgData name="Joe Kong" userId="53ef0bdee99d6813" providerId="LiveId" clId="{FFA34931-22FE-4046-8492-AD1DBE2C46C6}" dt="2022-03-23T11:50:13.384" v="1629" actId="47"/>
        <pc:sldMkLst>
          <pc:docMk/>
          <pc:sldMk cId="529477123" sldId="376"/>
        </pc:sldMkLst>
      </pc:sldChg>
      <pc:sldChg chg="add del ord replId">
        <pc:chgData name="Joe Kong" userId="53ef0bdee99d6813" providerId="LiveId" clId="{FFA34931-22FE-4046-8492-AD1DBE2C46C6}" dt="2022-03-26T04:16:48.267" v="9046" actId="47"/>
        <pc:sldMkLst>
          <pc:docMk/>
          <pc:sldMk cId="3108525411" sldId="376"/>
        </pc:sldMkLst>
      </pc:sldChg>
      <pc:sldChg chg="add del ord">
        <pc:chgData name="Joe Kong" userId="53ef0bdee99d6813" providerId="LiveId" clId="{FFA34931-22FE-4046-8492-AD1DBE2C46C6}" dt="2022-03-26T04:16:48.417" v="9047" actId="47"/>
        <pc:sldMkLst>
          <pc:docMk/>
          <pc:sldMk cId="594016219" sldId="377"/>
        </pc:sldMkLst>
      </pc:sldChg>
      <pc:sldChg chg="add del replId">
        <pc:chgData name="Joe Kong" userId="53ef0bdee99d6813" providerId="LiveId" clId="{FFA34931-22FE-4046-8492-AD1DBE2C46C6}" dt="2022-03-23T11:50:13.384" v="1629" actId="47"/>
        <pc:sldMkLst>
          <pc:docMk/>
          <pc:sldMk cId="2655868467" sldId="377"/>
        </pc:sldMkLst>
      </pc:sldChg>
      <pc:sldChg chg="add del">
        <pc:chgData name="Joe Kong" userId="53ef0bdee99d6813" providerId="LiveId" clId="{FFA34931-22FE-4046-8492-AD1DBE2C46C6}" dt="2022-03-23T11:50:13.384" v="1629" actId="47"/>
        <pc:sldMkLst>
          <pc:docMk/>
          <pc:sldMk cId="1890739315" sldId="378"/>
        </pc:sldMkLst>
      </pc:sldChg>
      <pc:sldChg chg="add del ord replId">
        <pc:chgData name="Joe Kong" userId="53ef0bdee99d6813" providerId="LiveId" clId="{FFA34931-22FE-4046-8492-AD1DBE2C46C6}" dt="2022-03-26T04:16:48.574" v="9048" actId="47"/>
        <pc:sldMkLst>
          <pc:docMk/>
          <pc:sldMk cId="2358145855" sldId="378"/>
        </pc:sldMkLst>
      </pc:sldChg>
      <pc:sldChg chg="add del replId">
        <pc:chgData name="Joe Kong" userId="53ef0bdee99d6813" providerId="LiveId" clId="{FFA34931-22FE-4046-8492-AD1DBE2C46C6}" dt="2022-03-23T11:50:13.384" v="1629" actId="47"/>
        <pc:sldMkLst>
          <pc:docMk/>
          <pc:sldMk cId="90255354" sldId="379"/>
        </pc:sldMkLst>
      </pc:sldChg>
      <pc:sldChg chg="add del ord replId">
        <pc:chgData name="Joe Kong" userId="53ef0bdee99d6813" providerId="LiveId" clId="{FFA34931-22FE-4046-8492-AD1DBE2C46C6}" dt="2022-03-26T04:16:48.736" v="9049" actId="47"/>
        <pc:sldMkLst>
          <pc:docMk/>
          <pc:sldMk cId="1379531830" sldId="379"/>
        </pc:sldMkLst>
      </pc:sldChg>
      <pc:sldChg chg="add del replId">
        <pc:chgData name="Joe Kong" userId="53ef0bdee99d6813" providerId="LiveId" clId="{FFA34931-22FE-4046-8492-AD1DBE2C46C6}" dt="2022-03-23T11:50:13.384" v="1629" actId="47"/>
        <pc:sldMkLst>
          <pc:docMk/>
          <pc:sldMk cId="780980595" sldId="380"/>
        </pc:sldMkLst>
      </pc:sldChg>
      <pc:sldChg chg="add del ord replId">
        <pc:chgData name="Joe Kong" userId="53ef0bdee99d6813" providerId="LiveId" clId="{FFA34931-22FE-4046-8492-AD1DBE2C46C6}" dt="2022-03-26T04:16:49.071" v="9050" actId="47"/>
        <pc:sldMkLst>
          <pc:docMk/>
          <pc:sldMk cId="1655662998" sldId="380"/>
        </pc:sldMkLst>
      </pc:sldChg>
      <pc:sldChg chg="add del replId">
        <pc:chgData name="Joe Kong" userId="53ef0bdee99d6813" providerId="LiveId" clId="{FFA34931-22FE-4046-8492-AD1DBE2C46C6}" dt="2022-03-23T11:50:13.384" v="1629" actId="47"/>
        <pc:sldMkLst>
          <pc:docMk/>
          <pc:sldMk cId="1110828608" sldId="381"/>
        </pc:sldMkLst>
      </pc:sldChg>
      <pc:sldChg chg="add del ord replId">
        <pc:chgData name="Joe Kong" userId="53ef0bdee99d6813" providerId="LiveId" clId="{FFA34931-22FE-4046-8492-AD1DBE2C46C6}" dt="2022-03-26T04:16:49.291" v="9051" actId="47"/>
        <pc:sldMkLst>
          <pc:docMk/>
          <pc:sldMk cId="2011868524" sldId="381"/>
        </pc:sldMkLst>
      </pc:sldChg>
      <pc:sldChg chg="add del replId">
        <pc:chgData name="Joe Kong" userId="53ef0bdee99d6813" providerId="LiveId" clId="{FFA34931-22FE-4046-8492-AD1DBE2C46C6}" dt="2022-03-23T11:50:13.384" v="1629" actId="47"/>
        <pc:sldMkLst>
          <pc:docMk/>
          <pc:sldMk cId="2072015601" sldId="382"/>
        </pc:sldMkLst>
      </pc:sldChg>
      <pc:sldChg chg="add del ord">
        <pc:chgData name="Joe Kong" userId="53ef0bdee99d6813" providerId="LiveId" clId="{FFA34931-22FE-4046-8492-AD1DBE2C46C6}" dt="2022-03-26T04:16:49.606" v="9052" actId="47"/>
        <pc:sldMkLst>
          <pc:docMk/>
          <pc:sldMk cId="2662880091" sldId="382"/>
        </pc:sldMkLst>
      </pc:sldChg>
      <pc:sldChg chg="add del ord replId">
        <pc:chgData name="Joe Kong" userId="53ef0bdee99d6813" providerId="LiveId" clId="{FFA34931-22FE-4046-8492-AD1DBE2C46C6}" dt="2022-03-26T04:16:50.110" v="9053" actId="47"/>
        <pc:sldMkLst>
          <pc:docMk/>
          <pc:sldMk cId="964678953" sldId="383"/>
        </pc:sldMkLst>
      </pc:sldChg>
      <pc:sldChg chg="add del replId">
        <pc:chgData name="Joe Kong" userId="53ef0bdee99d6813" providerId="LiveId" clId="{FFA34931-22FE-4046-8492-AD1DBE2C46C6}" dt="2022-03-23T11:50:13.384" v="1629" actId="47"/>
        <pc:sldMkLst>
          <pc:docMk/>
          <pc:sldMk cId="1553084719" sldId="383"/>
        </pc:sldMkLst>
      </pc:sldChg>
      <pc:sldChg chg="add del ord replId">
        <pc:chgData name="Joe Kong" userId="53ef0bdee99d6813" providerId="LiveId" clId="{FFA34931-22FE-4046-8492-AD1DBE2C46C6}" dt="2022-03-26T04:16:50.687" v="9054" actId="47"/>
        <pc:sldMkLst>
          <pc:docMk/>
          <pc:sldMk cId="339245189" sldId="384"/>
        </pc:sldMkLst>
      </pc:sldChg>
      <pc:sldChg chg="add del replId">
        <pc:chgData name="Joe Kong" userId="53ef0bdee99d6813" providerId="LiveId" clId="{FFA34931-22FE-4046-8492-AD1DBE2C46C6}" dt="2022-03-23T11:50:13.384" v="1629" actId="47"/>
        <pc:sldMkLst>
          <pc:docMk/>
          <pc:sldMk cId="339385862" sldId="384"/>
        </pc:sldMkLst>
      </pc:sldChg>
      <pc:sldChg chg="add del replId">
        <pc:chgData name="Joe Kong" userId="53ef0bdee99d6813" providerId="LiveId" clId="{FFA34931-22FE-4046-8492-AD1DBE2C46C6}" dt="2022-03-23T11:50:13.384" v="1629" actId="47"/>
        <pc:sldMkLst>
          <pc:docMk/>
          <pc:sldMk cId="1456597531" sldId="385"/>
        </pc:sldMkLst>
      </pc:sldChg>
      <pc:sldChg chg="add del ord replId">
        <pc:chgData name="Joe Kong" userId="53ef0bdee99d6813" providerId="LiveId" clId="{FFA34931-22FE-4046-8492-AD1DBE2C46C6}" dt="2022-03-26T04:16:51.137" v="9055" actId="47"/>
        <pc:sldMkLst>
          <pc:docMk/>
          <pc:sldMk cId="3453292551" sldId="385"/>
        </pc:sldMkLst>
      </pc:sldChg>
      <pc:sldChg chg="add del replId">
        <pc:chgData name="Joe Kong" userId="53ef0bdee99d6813" providerId="LiveId" clId="{FFA34931-22FE-4046-8492-AD1DBE2C46C6}" dt="2022-03-23T11:50:13.384" v="1629" actId="47"/>
        <pc:sldMkLst>
          <pc:docMk/>
          <pc:sldMk cId="2524275155" sldId="386"/>
        </pc:sldMkLst>
      </pc:sldChg>
      <pc:sldChg chg="add del ord replId">
        <pc:chgData name="Joe Kong" userId="53ef0bdee99d6813" providerId="LiveId" clId="{FFA34931-22FE-4046-8492-AD1DBE2C46C6}" dt="2022-03-26T04:16:51.687" v="9056" actId="47"/>
        <pc:sldMkLst>
          <pc:docMk/>
          <pc:sldMk cId="3215913348" sldId="386"/>
        </pc:sldMkLst>
      </pc:sldChg>
      <pc:sldChg chg="add del replId">
        <pc:chgData name="Joe Kong" userId="53ef0bdee99d6813" providerId="LiveId" clId="{FFA34931-22FE-4046-8492-AD1DBE2C46C6}" dt="2022-03-23T11:50:13.384" v="1629" actId="47"/>
        <pc:sldMkLst>
          <pc:docMk/>
          <pc:sldMk cId="796906875" sldId="387"/>
        </pc:sldMkLst>
      </pc:sldChg>
      <pc:sldChg chg="add del ord">
        <pc:chgData name="Joe Kong" userId="53ef0bdee99d6813" providerId="LiveId" clId="{FFA34931-22FE-4046-8492-AD1DBE2C46C6}" dt="2022-03-26T04:16:52.152" v="9057" actId="47"/>
        <pc:sldMkLst>
          <pc:docMk/>
          <pc:sldMk cId="1453596874" sldId="387"/>
        </pc:sldMkLst>
      </pc:sldChg>
      <pc:sldChg chg="add del ord replId">
        <pc:chgData name="Joe Kong" userId="53ef0bdee99d6813" providerId="LiveId" clId="{FFA34931-22FE-4046-8492-AD1DBE2C46C6}" dt="2022-03-26T04:16:52.969" v="9058" actId="47"/>
        <pc:sldMkLst>
          <pc:docMk/>
          <pc:sldMk cId="998518368" sldId="388"/>
        </pc:sldMkLst>
      </pc:sldChg>
      <pc:sldChg chg="add del replId">
        <pc:chgData name="Joe Kong" userId="53ef0bdee99d6813" providerId="LiveId" clId="{FFA34931-22FE-4046-8492-AD1DBE2C46C6}" dt="2022-03-23T11:50:13.384" v="1629" actId="47"/>
        <pc:sldMkLst>
          <pc:docMk/>
          <pc:sldMk cId="1711535803" sldId="388"/>
        </pc:sldMkLst>
      </pc:sldChg>
      <pc:sldChg chg="add del replId">
        <pc:chgData name="Joe Kong" userId="53ef0bdee99d6813" providerId="LiveId" clId="{FFA34931-22FE-4046-8492-AD1DBE2C46C6}" dt="2022-03-23T11:50:13.384" v="1629" actId="47"/>
        <pc:sldMkLst>
          <pc:docMk/>
          <pc:sldMk cId="962139895" sldId="389"/>
        </pc:sldMkLst>
      </pc:sldChg>
      <pc:sldChg chg="add del ord replId">
        <pc:chgData name="Joe Kong" userId="53ef0bdee99d6813" providerId="LiveId" clId="{FFA34931-22FE-4046-8492-AD1DBE2C46C6}" dt="2022-03-26T04:16:54.041" v="9059" actId="47"/>
        <pc:sldMkLst>
          <pc:docMk/>
          <pc:sldMk cId="1365503417" sldId="389"/>
        </pc:sldMkLst>
      </pc:sldChg>
      <pc:sldChg chg="add del replId">
        <pc:chgData name="Joe Kong" userId="53ef0bdee99d6813" providerId="LiveId" clId="{FFA34931-22FE-4046-8492-AD1DBE2C46C6}" dt="2022-03-23T11:50:13.384" v="1629" actId="47"/>
        <pc:sldMkLst>
          <pc:docMk/>
          <pc:sldMk cId="2007342791" sldId="390"/>
        </pc:sldMkLst>
      </pc:sldChg>
      <pc:sldChg chg="add del ord replId">
        <pc:chgData name="Joe Kong" userId="53ef0bdee99d6813" providerId="LiveId" clId="{FFA34931-22FE-4046-8492-AD1DBE2C46C6}" dt="2022-03-26T04:16:54.646" v="9060" actId="47"/>
        <pc:sldMkLst>
          <pc:docMk/>
          <pc:sldMk cId="2296083837" sldId="390"/>
        </pc:sldMkLst>
      </pc:sldChg>
      <pc:sldChg chg="add del replId">
        <pc:chgData name="Joe Kong" userId="53ef0bdee99d6813" providerId="LiveId" clId="{FFA34931-22FE-4046-8492-AD1DBE2C46C6}" dt="2022-03-23T11:50:13.384" v="1629" actId="47"/>
        <pc:sldMkLst>
          <pc:docMk/>
          <pc:sldMk cId="1039272524" sldId="391"/>
        </pc:sldMkLst>
      </pc:sldChg>
      <pc:sldChg chg="add del ord replId">
        <pc:chgData name="Joe Kong" userId="53ef0bdee99d6813" providerId="LiveId" clId="{FFA34931-22FE-4046-8492-AD1DBE2C46C6}" dt="2022-03-26T04:16:55.253" v="9061" actId="47"/>
        <pc:sldMkLst>
          <pc:docMk/>
          <pc:sldMk cId="1076753766" sldId="391"/>
        </pc:sldMkLst>
      </pc:sldChg>
      <pc:sldChg chg="modSp add mod">
        <pc:chgData name="Joe Kong" userId="53ef0bdee99d6813" providerId="LiveId" clId="{FFA34931-22FE-4046-8492-AD1DBE2C46C6}" dt="2022-03-26T05:23:27.170" v="9116" actId="368"/>
        <pc:sldMkLst>
          <pc:docMk/>
          <pc:sldMk cId="2716492268" sldId="392"/>
        </pc:sldMkLst>
        <pc:spChg chg="mod">
          <ac:chgData name="Joe Kong" userId="53ef0bdee99d6813" providerId="LiveId" clId="{FFA34931-22FE-4046-8492-AD1DBE2C46C6}" dt="2022-03-26T05:23:27.170" v="9116" actId="368"/>
          <ac:spMkLst>
            <pc:docMk/>
            <pc:sldMk cId="2716492268" sldId="392"/>
            <ac:spMk id="3" creationId="{D6B70F20-035F-47E0-B810-19B43D47F6CC}"/>
          </ac:spMkLst>
        </pc:spChg>
      </pc:sldChg>
      <pc:sldChg chg="add del replId">
        <pc:chgData name="Joe Kong" userId="53ef0bdee99d6813" providerId="LiveId" clId="{FFA34931-22FE-4046-8492-AD1DBE2C46C6}" dt="2022-03-23T11:50:13.384" v="1629" actId="47"/>
        <pc:sldMkLst>
          <pc:docMk/>
          <pc:sldMk cId="3082149927" sldId="392"/>
        </pc:sldMkLst>
      </pc:sldChg>
      <pc:sldChg chg="modSp add mod">
        <pc:chgData name="Joe Kong" userId="53ef0bdee99d6813" providerId="LiveId" clId="{FFA34931-22FE-4046-8492-AD1DBE2C46C6}" dt="2022-03-26T05:23:06.177" v="9114" actId="27636"/>
        <pc:sldMkLst>
          <pc:docMk/>
          <pc:sldMk cId="2544712770" sldId="393"/>
        </pc:sldMkLst>
        <pc:spChg chg="mod">
          <ac:chgData name="Joe Kong" userId="53ef0bdee99d6813" providerId="LiveId" clId="{FFA34931-22FE-4046-8492-AD1DBE2C46C6}" dt="2022-03-26T05:23:06.177" v="9114" actId="27636"/>
          <ac:spMkLst>
            <pc:docMk/>
            <pc:sldMk cId="2544712770" sldId="393"/>
            <ac:spMk id="3" creationId="{D6B70F20-035F-47E0-B810-19B43D47F6CC}"/>
          </ac:spMkLst>
        </pc:spChg>
      </pc:sldChg>
      <pc:sldChg chg="add del replId">
        <pc:chgData name="Joe Kong" userId="53ef0bdee99d6813" providerId="LiveId" clId="{FFA34931-22FE-4046-8492-AD1DBE2C46C6}" dt="2022-03-23T11:50:13.384" v="1629" actId="47"/>
        <pc:sldMkLst>
          <pc:docMk/>
          <pc:sldMk cId="4094919476" sldId="393"/>
        </pc:sldMkLst>
      </pc:sldChg>
      <pc:sldChg chg="modSp add mod">
        <pc:chgData name="Joe Kong" userId="53ef0bdee99d6813" providerId="LiveId" clId="{FFA34931-22FE-4046-8492-AD1DBE2C46C6}" dt="2022-03-25T13:30:01.020" v="4041" actId="27636"/>
        <pc:sldMkLst>
          <pc:docMk/>
          <pc:sldMk cId="2068724609" sldId="394"/>
        </pc:sldMkLst>
        <pc:spChg chg="mod">
          <ac:chgData name="Joe Kong" userId="53ef0bdee99d6813" providerId="LiveId" clId="{FFA34931-22FE-4046-8492-AD1DBE2C46C6}" dt="2022-03-25T13:30:01.020" v="4041" actId="27636"/>
          <ac:spMkLst>
            <pc:docMk/>
            <pc:sldMk cId="2068724609" sldId="394"/>
            <ac:spMk id="3" creationId="{D6B70F20-035F-47E0-B810-19B43D47F6CC}"/>
          </ac:spMkLst>
        </pc:spChg>
      </pc:sldChg>
      <pc:sldChg chg="add del replId">
        <pc:chgData name="Joe Kong" userId="53ef0bdee99d6813" providerId="LiveId" clId="{FFA34931-22FE-4046-8492-AD1DBE2C46C6}" dt="2022-03-23T11:50:13.384" v="1629" actId="47"/>
        <pc:sldMkLst>
          <pc:docMk/>
          <pc:sldMk cId="3025019307" sldId="394"/>
        </pc:sldMkLst>
      </pc:sldChg>
      <pc:sldChg chg="modSp add del mod">
        <pc:chgData name="Joe Kong" userId="53ef0bdee99d6813" providerId="LiveId" clId="{FFA34931-22FE-4046-8492-AD1DBE2C46C6}" dt="2022-03-25T13:54:13.367" v="4346" actId="2696"/>
        <pc:sldMkLst>
          <pc:docMk/>
          <pc:sldMk cId="1122376875" sldId="395"/>
        </pc:sldMkLst>
        <pc:spChg chg="mod">
          <ac:chgData name="Joe Kong" userId="53ef0bdee99d6813" providerId="LiveId" clId="{FFA34931-22FE-4046-8492-AD1DBE2C46C6}" dt="2022-03-25T13:54:01.479" v="4341" actId="21"/>
          <ac:spMkLst>
            <pc:docMk/>
            <pc:sldMk cId="1122376875" sldId="395"/>
            <ac:spMk id="3" creationId="{D6B70F20-035F-47E0-B810-19B43D47F6CC}"/>
          </ac:spMkLst>
        </pc:spChg>
      </pc:sldChg>
      <pc:sldChg chg="modSp add mod">
        <pc:chgData name="Joe Kong" userId="53ef0bdee99d6813" providerId="LiveId" clId="{FFA34931-22FE-4046-8492-AD1DBE2C46C6}" dt="2022-03-25T15:37:57.052" v="5102" actId="20577"/>
        <pc:sldMkLst>
          <pc:docMk/>
          <pc:sldMk cId="2155611285" sldId="395"/>
        </pc:sldMkLst>
        <pc:spChg chg="mod">
          <ac:chgData name="Joe Kong" userId="53ef0bdee99d6813" providerId="LiveId" clId="{FFA34931-22FE-4046-8492-AD1DBE2C46C6}" dt="2022-03-25T15:37:57.052" v="5102" actId="20577"/>
          <ac:spMkLst>
            <pc:docMk/>
            <pc:sldMk cId="2155611285" sldId="395"/>
            <ac:spMk id="3" creationId="{D6B70F20-035F-47E0-B810-19B43D47F6CC}"/>
          </ac:spMkLst>
        </pc:spChg>
      </pc:sldChg>
      <pc:sldChg chg="new del">
        <pc:chgData name="Joe Kong" userId="53ef0bdee99d6813" providerId="LiveId" clId="{FFA34931-22FE-4046-8492-AD1DBE2C46C6}" dt="2022-03-25T13:08:24.193" v="3851" actId="680"/>
        <pc:sldMkLst>
          <pc:docMk/>
          <pc:sldMk cId="3492345167" sldId="395"/>
        </pc:sldMkLst>
      </pc:sldChg>
      <pc:sldChg chg="add del replId">
        <pc:chgData name="Joe Kong" userId="53ef0bdee99d6813" providerId="LiveId" clId="{FFA34931-22FE-4046-8492-AD1DBE2C46C6}" dt="2022-03-23T11:50:13.384" v="1629" actId="47"/>
        <pc:sldMkLst>
          <pc:docMk/>
          <pc:sldMk cId="3800657272" sldId="395"/>
        </pc:sldMkLst>
      </pc:sldChg>
      <pc:sldChg chg="modSp add mod">
        <pc:chgData name="Joe Kong" userId="53ef0bdee99d6813" providerId="LiveId" clId="{FFA34931-22FE-4046-8492-AD1DBE2C46C6}" dt="2022-03-25T15:02:36.889" v="4951" actId="20577"/>
        <pc:sldMkLst>
          <pc:docMk/>
          <pc:sldMk cId="84989136" sldId="396"/>
        </pc:sldMkLst>
        <pc:spChg chg="mod">
          <ac:chgData name="Joe Kong" userId="53ef0bdee99d6813" providerId="LiveId" clId="{FFA34931-22FE-4046-8492-AD1DBE2C46C6}" dt="2022-03-25T15:02:36.889" v="4951" actId="20577"/>
          <ac:spMkLst>
            <pc:docMk/>
            <pc:sldMk cId="84989136" sldId="396"/>
            <ac:spMk id="3" creationId="{D6B70F20-035F-47E0-B810-19B43D47F6CC}"/>
          </ac:spMkLst>
        </pc:spChg>
      </pc:sldChg>
      <pc:sldChg chg="add del replId">
        <pc:chgData name="Joe Kong" userId="53ef0bdee99d6813" providerId="LiveId" clId="{FFA34931-22FE-4046-8492-AD1DBE2C46C6}" dt="2022-03-23T11:50:13.384" v="1629" actId="47"/>
        <pc:sldMkLst>
          <pc:docMk/>
          <pc:sldMk cId="900612018" sldId="396"/>
        </pc:sldMkLst>
      </pc:sldChg>
      <pc:sldChg chg="modSp add mod">
        <pc:chgData name="Joe Kong" userId="53ef0bdee99d6813" providerId="LiveId" clId="{FFA34931-22FE-4046-8492-AD1DBE2C46C6}" dt="2022-03-25T15:03:56.629" v="4981" actId="368"/>
        <pc:sldMkLst>
          <pc:docMk/>
          <pc:sldMk cId="816293055" sldId="397"/>
        </pc:sldMkLst>
        <pc:spChg chg="mod">
          <ac:chgData name="Joe Kong" userId="53ef0bdee99d6813" providerId="LiveId" clId="{FFA34931-22FE-4046-8492-AD1DBE2C46C6}" dt="2022-03-25T15:03:56.629" v="4981" actId="368"/>
          <ac:spMkLst>
            <pc:docMk/>
            <pc:sldMk cId="816293055" sldId="397"/>
            <ac:spMk id="3" creationId="{D6B70F20-035F-47E0-B810-19B43D47F6CC}"/>
          </ac:spMkLst>
        </pc:spChg>
      </pc:sldChg>
      <pc:sldChg chg="add del replId">
        <pc:chgData name="Joe Kong" userId="53ef0bdee99d6813" providerId="LiveId" clId="{FFA34931-22FE-4046-8492-AD1DBE2C46C6}" dt="2022-03-23T11:50:13.384" v="1629" actId="47"/>
        <pc:sldMkLst>
          <pc:docMk/>
          <pc:sldMk cId="906866002" sldId="397"/>
        </pc:sldMkLst>
      </pc:sldChg>
      <pc:sldChg chg="modSp add mod">
        <pc:chgData name="Joe Kong" userId="53ef0bdee99d6813" providerId="LiveId" clId="{FFA34931-22FE-4046-8492-AD1DBE2C46C6}" dt="2022-03-25T15:40:44.967" v="5123"/>
        <pc:sldMkLst>
          <pc:docMk/>
          <pc:sldMk cId="1506163969" sldId="398"/>
        </pc:sldMkLst>
        <pc:spChg chg="mod">
          <ac:chgData name="Joe Kong" userId="53ef0bdee99d6813" providerId="LiveId" clId="{FFA34931-22FE-4046-8492-AD1DBE2C46C6}" dt="2022-03-25T15:40:44.967" v="5123"/>
          <ac:spMkLst>
            <pc:docMk/>
            <pc:sldMk cId="1506163969" sldId="398"/>
            <ac:spMk id="3" creationId="{D6B70F20-035F-47E0-B810-19B43D47F6CC}"/>
          </ac:spMkLst>
        </pc:spChg>
      </pc:sldChg>
      <pc:sldChg chg="add del replId">
        <pc:chgData name="Joe Kong" userId="53ef0bdee99d6813" providerId="LiveId" clId="{FFA34931-22FE-4046-8492-AD1DBE2C46C6}" dt="2022-03-23T11:50:13.384" v="1629" actId="47"/>
        <pc:sldMkLst>
          <pc:docMk/>
          <pc:sldMk cId="2348743262" sldId="398"/>
        </pc:sldMkLst>
      </pc:sldChg>
      <pc:sldChg chg="add del replId">
        <pc:chgData name="Joe Kong" userId="53ef0bdee99d6813" providerId="LiveId" clId="{FFA34931-22FE-4046-8492-AD1DBE2C46C6}" dt="2022-03-23T11:50:13.384" v="1629" actId="47"/>
        <pc:sldMkLst>
          <pc:docMk/>
          <pc:sldMk cId="14418880" sldId="399"/>
        </pc:sldMkLst>
      </pc:sldChg>
      <pc:sldChg chg="addSp delSp modSp add mod">
        <pc:chgData name="Joe Kong" userId="53ef0bdee99d6813" providerId="LiveId" clId="{FFA34931-22FE-4046-8492-AD1DBE2C46C6}" dt="2022-03-25T22:45:54.499" v="6295" actId="20577"/>
        <pc:sldMkLst>
          <pc:docMk/>
          <pc:sldMk cId="2273266102" sldId="399"/>
        </pc:sldMkLst>
        <pc:spChg chg="mod">
          <ac:chgData name="Joe Kong" userId="53ef0bdee99d6813" providerId="LiveId" clId="{FFA34931-22FE-4046-8492-AD1DBE2C46C6}" dt="2022-03-25T22:45:54.499" v="6295" actId="20577"/>
          <ac:spMkLst>
            <pc:docMk/>
            <pc:sldMk cId="2273266102" sldId="399"/>
            <ac:spMk id="3" creationId="{D6B70F20-035F-47E0-B810-19B43D47F6CC}"/>
          </ac:spMkLst>
        </pc:spChg>
        <pc:picChg chg="add del mod">
          <ac:chgData name="Joe Kong" userId="53ef0bdee99d6813" providerId="LiveId" clId="{FFA34931-22FE-4046-8492-AD1DBE2C46C6}" dt="2022-03-25T15:45:42.206" v="5183" actId="478"/>
          <ac:picMkLst>
            <pc:docMk/>
            <pc:sldMk cId="2273266102" sldId="399"/>
            <ac:picMk id="11" creationId="{C8CC9E35-96F7-4B6B-9535-20B603E87103}"/>
          </ac:picMkLst>
        </pc:picChg>
        <pc:picChg chg="add del mod">
          <ac:chgData name="Joe Kong" userId="53ef0bdee99d6813" providerId="LiveId" clId="{FFA34931-22FE-4046-8492-AD1DBE2C46C6}" dt="2022-03-25T16:12:52.248" v="5908" actId="478"/>
          <ac:picMkLst>
            <pc:docMk/>
            <pc:sldMk cId="2273266102" sldId="399"/>
            <ac:picMk id="12" creationId="{52AEACFF-07BF-4826-9B0F-CA2F0DE4DEB7}"/>
          </ac:picMkLst>
        </pc:picChg>
        <pc:picChg chg="add mod">
          <ac:chgData name="Joe Kong" userId="53ef0bdee99d6813" providerId="LiveId" clId="{FFA34931-22FE-4046-8492-AD1DBE2C46C6}" dt="2022-03-25T16:23:16.862" v="6010" actId="14100"/>
          <ac:picMkLst>
            <pc:docMk/>
            <pc:sldMk cId="2273266102" sldId="399"/>
            <ac:picMk id="13" creationId="{A887E7F6-98E5-4481-8EC1-AF688BE4C0A8}"/>
          </ac:picMkLst>
        </pc:picChg>
        <pc:picChg chg="mod">
          <ac:chgData name="Joe Kong" userId="53ef0bdee99d6813" providerId="LiveId" clId="{FFA34931-22FE-4046-8492-AD1DBE2C46C6}" dt="2022-03-25T15:46:40.955" v="5195" actId="1076"/>
          <ac:picMkLst>
            <pc:docMk/>
            <pc:sldMk cId="2273266102" sldId="399"/>
            <ac:picMk id="244" creationId="{802CF122-18BA-0CF4-7E71-2B44537D4996}"/>
          </ac:picMkLst>
        </pc:picChg>
      </pc:sldChg>
      <pc:sldChg chg="add del replId">
        <pc:chgData name="Joe Kong" userId="53ef0bdee99d6813" providerId="LiveId" clId="{FFA34931-22FE-4046-8492-AD1DBE2C46C6}" dt="2022-03-23T11:50:13.384" v="1629" actId="47"/>
        <pc:sldMkLst>
          <pc:docMk/>
          <pc:sldMk cId="1032141761" sldId="400"/>
        </pc:sldMkLst>
      </pc:sldChg>
      <pc:sldChg chg="modSp add mod">
        <pc:chgData name="Joe Kong" userId="53ef0bdee99d6813" providerId="LiveId" clId="{FFA34931-22FE-4046-8492-AD1DBE2C46C6}" dt="2022-03-25T16:05:37.341" v="5805" actId="20577"/>
        <pc:sldMkLst>
          <pc:docMk/>
          <pc:sldMk cId="3994363591" sldId="400"/>
        </pc:sldMkLst>
        <pc:spChg chg="mod">
          <ac:chgData name="Joe Kong" userId="53ef0bdee99d6813" providerId="LiveId" clId="{FFA34931-22FE-4046-8492-AD1DBE2C46C6}" dt="2022-03-25T16:05:37.341" v="5805" actId="20577"/>
          <ac:spMkLst>
            <pc:docMk/>
            <pc:sldMk cId="3994363591" sldId="400"/>
            <ac:spMk id="3" creationId="{D6B70F20-035F-47E0-B810-19B43D47F6CC}"/>
          </ac:spMkLst>
        </pc:spChg>
      </pc:sldChg>
      <pc:sldChg chg="add del">
        <pc:chgData name="Joe Kong" userId="53ef0bdee99d6813" providerId="LiveId" clId="{FFA34931-22FE-4046-8492-AD1DBE2C46C6}" dt="2022-03-23T11:49:33.954" v="1628" actId="2696"/>
        <pc:sldMkLst>
          <pc:docMk/>
          <pc:sldMk cId="351849108" sldId="401"/>
        </pc:sldMkLst>
      </pc:sldChg>
      <pc:sldChg chg="addSp delSp add del setBg delDesignElem">
        <pc:chgData name="Joe Kong" userId="53ef0bdee99d6813" providerId="LiveId" clId="{FFA34931-22FE-4046-8492-AD1DBE2C46C6}" dt="2022-03-25T16:06:10.891" v="5808"/>
        <pc:sldMkLst>
          <pc:docMk/>
          <pc:sldMk cId="4036525870" sldId="401"/>
        </pc:sldMkLst>
        <pc:spChg chg="add del">
          <ac:chgData name="Joe Kong" userId="53ef0bdee99d6813" providerId="LiveId" clId="{FFA34931-22FE-4046-8492-AD1DBE2C46C6}" dt="2022-03-25T16:06:10.891" v="5808"/>
          <ac:spMkLst>
            <pc:docMk/>
            <pc:sldMk cId="4036525870" sldId="401"/>
            <ac:spMk id="247" creationId="{2A637C44-0146-4C54-A1A1-57BC8E6C3C2B}"/>
          </ac:spMkLst>
        </pc:spChg>
        <pc:spChg chg="add del">
          <ac:chgData name="Joe Kong" userId="53ef0bdee99d6813" providerId="LiveId" clId="{FFA34931-22FE-4046-8492-AD1DBE2C46C6}" dt="2022-03-25T16:06:10.891" v="5808"/>
          <ac:spMkLst>
            <pc:docMk/>
            <pc:sldMk cId="4036525870" sldId="401"/>
            <ac:spMk id="249" creationId="{1DAC2350-FA6C-4B24-9A17-926C160E8CD9}"/>
          </ac:spMkLst>
        </pc:spChg>
        <pc:spChg chg="add del">
          <ac:chgData name="Joe Kong" userId="53ef0bdee99d6813" providerId="LiveId" clId="{FFA34931-22FE-4046-8492-AD1DBE2C46C6}" dt="2022-03-25T16:06:10.891" v="5808"/>
          <ac:spMkLst>
            <pc:docMk/>
            <pc:sldMk cId="4036525870" sldId="401"/>
            <ac:spMk id="253" creationId="{6AB310E7-DE5C-4964-8CBB-E87A22B5BD59}"/>
          </ac:spMkLst>
        </pc:spChg>
        <pc:cxnChg chg="add del">
          <ac:chgData name="Joe Kong" userId="53ef0bdee99d6813" providerId="LiveId" clId="{FFA34931-22FE-4046-8492-AD1DBE2C46C6}" dt="2022-03-25T16:06:10.891" v="5808"/>
          <ac:cxnSpMkLst>
            <pc:docMk/>
            <pc:sldMk cId="4036525870" sldId="401"/>
            <ac:cxnSpMk id="255" creationId="{BC6D0BA2-2FCA-496D-A55A-C56A7B3E09D8}"/>
          </ac:cxnSpMkLst>
        </pc:cxnChg>
        <pc:cxnChg chg="add del">
          <ac:chgData name="Joe Kong" userId="53ef0bdee99d6813" providerId="LiveId" clId="{FFA34931-22FE-4046-8492-AD1DBE2C46C6}" dt="2022-03-25T16:06:10.891" v="5808"/>
          <ac:cxnSpMkLst>
            <pc:docMk/>
            <pc:sldMk cId="4036525870" sldId="401"/>
            <ac:cxnSpMk id="257" creationId="{EA158404-99A1-4EB0-B63C-8744C273AC0A}"/>
          </ac:cxnSpMkLst>
        </pc:cxnChg>
        <pc:cxnChg chg="add del">
          <ac:chgData name="Joe Kong" userId="53ef0bdee99d6813" providerId="LiveId" clId="{FFA34931-22FE-4046-8492-AD1DBE2C46C6}" dt="2022-03-25T16:06:10.891" v="5808"/>
          <ac:cxnSpMkLst>
            <pc:docMk/>
            <pc:sldMk cId="4036525870" sldId="401"/>
            <ac:cxnSpMk id="259" creationId="{B1848EA8-FE52-4762-AE9B-5D1DD4C33621}"/>
          </ac:cxnSpMkLst>
        </pc:cxnChg>
      </pc:sldChg>
      <pc:sldChg chg="modSp add mod">
        <pc:chgData name="Joe Kong" userId="53ef0bdee99d6813" providerId="LiveId" clId="{FFA34931-22FE-4046-8492-AD1DBE2C46C6}" dt="2022-03-25T16:19:54.406" v="5977" actId="20577"/>
        <pc:sldMkLst>
          <pc:docMk/>
          <pc:sldMk cId="4130988284" sldId="401"/>
        </pc:sldMkLst>
        <pc:spChg chg="mod">
          <ac:chgData name="Joe Kong" userId="53ef0bdee99d6813" providerId="LiveId" clId="{FFA34931-22FE-4046-8492-AD1DBE2C46C6}" dt="2022-03-25T16:19:54.406" v="5977" actId="20577"/>
          <ac:spMkLst>
            <pc:docMk/>
            <pc:sldMk cId="4130988284" sldId="401"/>
            <ac:spMk id="3" creationId="{D6B70F20-035F-47E0-B810-19B43D47F6CC}"/>
          </ac:spMkLst>
        </pc:spChg>
      </pc:sldChg>
      <pc:sldChg chg="modSp add mod">
        <pc:chgData name="Joe Kong" userId="53ef0bdee99d6813" providerId="LiveId" clId="{FFA34931-22FE-4046-8492-AD1DBE2C46C6}" dt="2022-03-25T23:03:14.004" v="6748" actId="20577"/>
        <pc:sldMkLst>
          <pc:docMk/>
          <pc:sldMk cId="4062886462" sldId="402"/>
        </pc:sldMkLst>
        <pc:spChg chg="mod">
          <ac:chgData name="Joe Kong" userId="53ef0bdee99d6813" providerId="LiveId" clId="{FFA34931-22FE-4046-8492-AD1DBE2C46C6}" dt="2022-03-25T23:03:14.004" v="6748" actId="20577"/>
          <ac:spMkLst>
            <pc:docMk/>
            <pc:sldMk cId="4062886462" sldId="402"/>
            <ac:spMk id="3" creationId="{D6B70F20-035F-47E0-B810-19B43D47F6CC}"/>
          </ac:spMkLst>
        </pc:spChg>
      </pc:sldChg>
      <pc:sldChg chg="addSp modSp add mod">
        <pc:chgData name="Joe Kong" userId="53ef0bdee99d6813" providerId="LiveId" clId="{FFA34931-22FE-4046-8492-AD1DBE2C46C6}" dt="2022-03-25T23:13:10.881" v="7180" actId="1076"/>
        <pc:sldMkLst>
          <pc:docMk/>
          <pc:sldMk cId="3784655396" sldId="403"/>
        </pc:sldMkLst>
        <pc:spChg chg="mod">
          <ac:chgData name="Joe Kong" userId="53ef0bdee99d6813" providerId="LiveId" clId="{FFA34931-22FE-4046-8492-AD1DBE2C46C6}" dt="2022-03-25T23:13:03.098" v="7179" actId="20577"/>
          <ac:spMkLst>
            <pc:docMk/>
            <pc:sldMk cId="3784655396" sldId="403"/>
            <ac:spMk id="3" creationId="{D6B70F20-035F-47E0-B810-19B43D47F6CC}"/>
          </ac:spMkLst>
        </pc:spChg>
        <pc:picChg chg="add mod">
          <ac:chgData name="Joe Kong" userId="53ef0bdee99d6813" providerId="LiveId" clId="{FFA34931-22FE-4046-8492-AD1DBE2C46C6}" dt="2022-03-25T23:13:10.881" v="7180" actId="1076"/>
          <ac:picMkLst>
            <pc:docMk/>
            <pc:sldMk cId="3784655396" sldId="403"/>
            <ac:picMk id="11" creationId="{1314EE20-CF7B-41D3-8FDB-0886519A9DAA}"/>
          </ac:picMkLst>
        </pc:picChg>
      </pc:sldChg>
      <pc:sldChg chg="addSp delSp modSp add mod">
        <pc:chgData name="Joe Kong" userId="53ef0bdee99d6813" providerId="LiveId" clId="{FFA34931-22FE-4046-8492-AD1DBE2C46C6}" dt="2022-03-26T05:43:09.878" v="9507" actId="255"/>
        <pc:sldMkLst>
          <pc:docMk/>
          <pc:sldMk cId="1607317868" sldId="404"/>
        </pc:sldMkLst>
        <pc:spChg chg="mod">
          <ac:chgData name="Joe Kong" userId="53ef0bdee99d6813" providerId="LiveId" clId="{FFA34931-22FE-4046-8492-AD1DBE2C46C6}" dt="2022-03-25T23:13:57.533" v="7191" actId="20577"/>
          <ac:spMkLst>
            <pc:docMk/>
            <pc:sldMk cId="1607317868" sldId="404"/>
            <ac:spMk id="2" creationId="{0D5B2AE5-A51C-4A7E-9D62-CA99F374F4E8}"/>
          </ac:spMkLst>
        </pc:spChg>
        <pc:spChg chg="mod">
          <ac:chgData name="Joe Kong" userId="53ef0bdee99d6813" providerId="LiveId" clId="{FFA34931-22FE-4046-8492-AD1DBE2C46C6}" dt="2022-03-26T05:43:09.878" v="9507" actId="255"/>
          <ac:spMkLst>
            <pc:docMk/>
            <pc:sldMk cId="1607317868" sldId="404"/>
            <ac:spMk id="3" creationId="{D6B70F20-035F-47E0-B810-19B43D47F6CC}"/>
          </ac:spMkLst>
        </pc:spChg>
        <pc:picChg chg="add del mod">
          <ac:chgData name="Joe Kong" userId="53ef0bdee99d6813" providerId="LiveId" clId="{FFA34931-22FE-4046-8492-AD1DBE2C46C6}" dt="2022-03-25T23:12:36.842" v="7169" actId="21"/>
          <ac:picMkLst>
            <pc:docMk/>
            <pc:sldMk cId="1607317868" sldId="404"/>
            <ac:picMk id="11" creationId="{984A8411-B45C-40A4-84A6-46D315EA7C4F}"/>
          </ac:picMkLst>
        </pc:picChg>
      </pc:sldChg>
      <pc:sldChg chg="addSp delSp modSp add mod">
        <pc:chgData name="Joe Kong" userId="53ef0bdee99d6813" providerId="LiveId" clId="{FFA34931-22FE-4046-8492-AD1DBE2C46C6}" dt="2022-03-26T05:28:46.211" v="9140" actId="20577"/>
        <pc:sldMkLst>
          <pc:docMk/>
          <pc:sldMk cId="1950308489" sldId="405"/>
        </pc:sldMkLst>
        <pc:spChg chg="mod">
          <ac:chgData name="Joe Kong" userId="53ef0bdee99d6813" providerId="LiveId" clId="{FFA34931-22FE-4046-8492-AD1DBE2C46C6}" dt="2022-03-26T05:28:46.211" v="9140" actId="20577"/>
          <ac:spMkLst>
            <pc:docMk/>
            <pc:sldMk cId="1950308489" sldId="405"/>
            <ac:spMk id="3" creationId="{D6B70F20-035F-47E0-B810-19B43D47F6CC}"/>
          </ac:spMkLst>
        </pc:spChg>
        <pc:graphicFrameChg chg="add mod modGraphic">
          <ac:chgData name="Joe Kong" userId="53ef0bdee99d6813" providerId="LiveId" clId="{FFA34931-22FE-4046-8492-AD1DBE2C46C6}" dt="2022-03-25T23:52:02.130" v="7506" actId="14100"/>
          <ac:graphicFrameMkLst>
            <pc:docMk/>
            <pc:sldMk cId="1950308489" sldId="405"/>
            <ac:graphicFrameMk id="4" creationId="{E0F36624-3087-45A4-848E-E25F6DDEB514}"/>
          </ac:graphicFrameMkLst>
        </pc:graphicFrameChg>
        <pc:graphicFrameChg chg="del mod modGraphic">
          <ac:chgData name="Joe Kong" userId="53ef0bdee99d6813" providerId="LiveId" clId="{FFA34931-22FE-4046-8492-AD1DBE2C46C6}" dt="2022-03-25T23:49:24.858" v="7483" actId="478"/>
          <ac:graphicFrameMkLst>
            <pc:docMk/>
            <pc:sldMk cId="1950308489" sldId="405"/>
            <ac:graphicFrameMk id="5" creationId="{9603A890-F48F-41AF-915D-888BFE8667FC}"/>
          </ac:graphicFrameMkLst>
        </pc:graphicFrameChg>
      </pc:sldChg>
      <pc:sldChg chg="addSp delSp modSp add mod ord">
        <pc:chgData name="Joe Kong" userId="53ef0bdee99d6813" providerId="LiveId" clId="{FFA34931-22FE-4046-8492-AD1DBE2C46C6}" dt="2022-03-26T05:29:17.191" v="9146" actId="20577"/>
        <pc:sldMkLst>
          <pc:docMk/>
          <pc:sldMk cId="2633185" sldId="406"/>
        </pc:sldMkLst>
        <pc:spChg chg="mod">
          <ac:chgData name="Joe Kong" userId="53ef0bdee99d6813" providerId="LiveId" clId="{FFA34931-22FE-4046-8492-AD1DBE2C46C6}" dt="2022-03-26T05:29:17.191" v="9146" actId="20577"/>
          <ac:spMkLst>
            <pc:docMk/>
            <pc:sldMk cId="2633185" sldId="406"/>
            <ac:spMk id="3" creationId="{D6B70F20-035F-47E0-B810-19B43D47F6CC}"/>
          </ac:spMkLst>
        </pc:spChg>
        <pc:graphicFrameChg chg="del mod">
          <ac:chgData name="Joe Kong" userId="53ef0bdee99d6813" providerId="LiveId" clId="{FFA34931-22FE-4046-8492-AD1DBE2C46C6}" dt="2022-03-25T23:50:19.563" v="7491" actId="478"/>
          <ac:graphicFrameMkLst>
            <pc:docMk/>
            <pc:sldMk cId="2633185" sldId="406"/>
            <ac:graphicFrameMk id="4" creationId="{E0F36624-3087-45A4-848E-E25F6DDEB514}"/>
          </ac:graphicFrameMkLst>
        </pc:graphicFrameChg>
        <pc:graphicFrameChg chg="add mod modGraphic">
          <ac:chgData name="Joe Kong" userId="53ef0bdee99d6813" providerId="LiveId" clId="{FFA34931-22FE-4046-8492-AD1DBE2C46C6}" dt="2022-03-25T23:52:15.042" v="7508" actId="14100"/>
          <ac:graphicFrameMkLst>
            <pc:docMk/>
            <pc:sldMk cId="2633185" sldId="406"/>
            <ac:graphicFrameMk id="5" creationId="{341E4CC0-C2D3-42E0-8C85-3B66542243E1}"/>
          </ac:graphicFrameMkLst>
        </pc:graphicFrameChg>
      </pc:sldChg>
      <pc:sldChg chg="addSp modSp add mod">
        <pc:chgData name="Joe Kong" userId="53ef0bdee99d6813" providerId="LiveId" clId="{FFA34931-22FE-4046-8492-AD1DBE2C46C6}" dt="2022-03-26T03:07:22.619" v="8291" actId="1076"/>
        <pc:sldMkLst>
          <pc:docMk/>
          <pc:sldMk cId="2796942142" sldId="407"/>
        </pc:sldMkLst>
        <pc:spChg chg="mod">
          <ac:chgData name="Joe Kong" userId="53ef0bdee99d6813" providerId="LiveId" clId="{FFA34931-22FE-4046-8492-AD1DBE2C46C6}" dt="2022-03-26T03:06:47.022" v="8287" actId="368"/>
          <ac:spMkLst>
            <pc:docMk/>
            <pc:sldMk cId="2796942142" sldId="407"/>
            <ac:spMk id="19" creationId="{63AC56A7-0F79-49E2-90AA-0BA37B2F4B13}"/>
          </ac:spMkLst>
        </pc:spChg>
        <pc:picChg chg="add mod">
          <ac:chgData name="Joe Kong" userId="53ef0bdee99d6813" providerId="LiveId" clId="{FFA34931-22FE-4046-8492-AD1DBE2C46C6}" dt="2022-03-26T03:07:00.138" v="8290" actId="14100"/>
          <ac:picMkLst>
            <pc:docMk/>
            <pc:sldMk cId="2796942142" sldId="407"/>
            <ac:picMk id="11" creationId="{FDA8CB6D-C073-476A-B909-CA12CE39C3BB}"/>
          </ac:picMkLst>
        </pc:picChg>
        <pc:picChg chg="mod">
          <ac:chgData name="Joe Kong" userId="53ef0bdee99d6813" providerId="LiveId" clId="{FFA34931-22FE-4046-8492-AD1DBE2C46C6}" dt="2022-03-26T03:07:22.619" v="8291" actId="1076"/>
          <ac:picMkLst>
            <pc:docMk/>
            <pc:sldMk cId="2796942142" sldId="407"/>
            <ac:picMk id="244" creationId="{802CF122-18BA-0CF4-7E71-2B44537D4996}"/>
          </ac:picMkLst>
        </pc:picChg>
      </pc:sldChg>
      <pc:sldChg chg="add del">
        <pc:chgData name="Joe Kong" userId="53ef0bdee99d6813" providerId="LiveId" clId="{FFA34931-22FE-4046-8492-AD1DBE2C46C6}" dt="2022-03-26T02:13:44.858" v="7920" actId="2890"/>
        <pc:sldMkLst>
          <pc:docMk/>
          <pc:sldMk cId="3778590548" sldId="407"/>
        </pc:sldMkLst>
      </pc:sldChg>
      <pc:sldChg chg="add del">
        <pc:chgData name="Joe Kong" userId="53ef0bdee99d6813" providerId="LiveId" clId="{FFA34931-22FE-4046-8492-AD1DBE2C46C6}" dt="2022-03-26T03:58:54.990" v="8556" actId="47"/>
        <pc:sldMkLst>
          <pc:docMk/>
          <pc:sldMk cId="85570845" sldId="408"/>
        </pc:sldMkLst>
      </pc:sldChg>
      <pc:sldChg chg="add del">
        <pc:chgData name="Joe Kong" userId="53ef0bdee99d6813" providerId="LiveId" clId="{FFA34931-22FE-4046-8492-AD1DBE2C46C6}" dt="2022-03-26T03:58:54.453" v="8555" actId="47"/>
        <pc:sldMkLst>
          <pc:docMk/>
          <pc:sldMk cId="2802931853" sldId="409"/>
        </pc:sldMkLst>
      </pc:sldChg>
      <pc:sldChg chg="add del">
        <pc:chgData name="Joe Kong" userId="53ef0bdee99d6813" providerId="LiveId" clId="{FFA34931-22FE-4046-8492-AD1DBE2C46C6}" dt="2022-03-26T03:58:53.920" v="8554" actId="47"/>
        <pc:sldMkLst>
          <pc:docMk/>
          <pc:sldMk cId="2679837025" sldId="410"/>
        </pc:sldMkLst>
      </pc:sldChg>
      <pc:sldChg chg="add del">
        <pc:chgData name="Joe Kong" userId="53ef0bdee99d6813" providerId="LiveId" clId="{FFA34931-22FE-4046-8492-AD1DBE2C46C6}" dt="2022-03-26T03:58:53.374" v="8553" actId="47"/>
        <pc:sldMkLst>
          <pc:docMk/>
          <pc:sldMk cId="2181000762" sldId="411"/>
        </pc:sldMkLst>
      </pc:sldChg>
      <pc:sldChg chg="add del">
        <pc:chgData name="Joe Kong" userId="53ef0bdee99d6813" providerId="LiveId" clId="{FFA34931-22FE-4046-8492-AD1DBE2C46C6}" dt="2022-03-26T03:58:52.793" v="8552" actId="47"/>
        <pc:sldMkLst>
          <pc:docMk/>
          <pc:sldMk cId="1095141924" sldId="412"/>
        </pc:sldMkLst>
      </pc:sldChg>
      <pc:sldChg chg="add del">
        <pc:chgData name="Joe Kong" userId="53ef0bdee99d6813" providerId="LiveId" clId="{FFA34931-22FE-4046-8492-AD1DBE2C46C6}" dt="2022-03-26T03:58:52.232" v="8551" actId="47"/>
        <pc:sldMkLst>
          <pc:docMk/>
          <pc:sldMk cId="2170612388" sldId="413"/>
        </pc:sldMkLst>
      </pc:sldChg>
      <pc:sldChg chg="add del">
        <pc:chgData name="Joe Kong" userId="53ef0bdee99d6813" providerId="LiveId" clId="{FFA34931-22FE-4046-8492-AD1DBE2C46C6}" dt="2022-03-26T03:58:51.554" v="8550" actId="47"/>
        <pc:sldMkLst>
          <pc:docMk/>
          <pc:sldMk cId="952669921" sldId="414"/>
        </pc:sldMkLst>
      </pc:sldChg>
      <pc:sldChg chg="addSp modSp add mod">
        <pc:chgData name="Joe Kong" userId="53ef0bdee99d6813" providerId="LiveId" clId="{FFA34931-22FE-4046-8492-AD1DBE2C46C6}" dt="2022-03-26T02:44:56.115" v="8179" actId="368"/>
        <pc:sldMkLst>
          <pc:docMk/>
          <pc:sldMk cId="1515890822" sldId="415"/>
        </pc:sldMkLst>
        <pc:spChg chg="mod">
          <ac:chgData name="Joe Kong" userId="53ef0bdee99d6813" providerId="LiveId" clId="{FFA34931-22FE-4046-8492-AD1DBE2C46C6}" dt="2022-03-26T02:44:56.115" v="8179" actId="368"/>
          <ac:spMkLst>
            <pc:docMk/>
            <pc:sldMk cId="1515890822" sldId="415"/>
            <ac:spMk id="19" creationId="{63AC56A7-0F79-49E2-90AA-0BA37B2F4B13}"/>
          </ac:spMkLst>
        </pc:spChg>
        <pc:picChg chg="add mod">
          <ac:chgData name="Joe Kong" userId="53ef0bdee99d6813" providerId="LiveId" clId="{FFA34931-22FE-4046-8492-AD1DBE2C46C6}" dt="2022-03-26T02:29:42.322" v="8059" actId="14100"/>
          <ac:picMkLst>
            <pc:docMk/>
            <pc:sldMk cId="1515890822" sldId="415"/>
            <ac:picMk id="11" creationId="{5CC6B5F9-C99A-4801-AC56-7D8D16BE9592}"/>
          </ac:picMkLst>
        </pc:picChg>
        <pc:picChg chg="mod">
          <ac:chgData name="Joe Kong" userId="53ef0bdee99d6813" providerId="LiveId" clId="{FFA34931-22FE-4046-8492-AD1DBE2C46C6}" dt="2022-03-26T02:36:43.330" v="8122" actId="1076"/>
          <ac:picMkLst>
            <pc:docMk/>
            <pc:sldMk cId="1515890822" sldId="415"/>
            <ac:picMk id="244" creationId="{802CF122-18BA-0CF4-7E71-2B44537D4996}"/>
          </ac:picMkLst>
        </pc:picChg>
      </pc:sldChg>
      <pc:sldChg chg="addSp modSp add mod">
        <pc:chgData name="Joe Kong" userId="53ef0bdee99d6813" providerId="LiveId" clId="{FFA34931-22FE-4046-8492-AD1DBE2C46C6}" dt="2022-03-26T02:45:03.564" v="8180" actId="368"/>
        <pc:sldMkLst>
          <pc:docMk/>
          <pc:sldMk cId="3309524066" sldId="416"/>
        </pc:sldMkLst>
        <pc:spChg chg="mod">
          <ac:chgData name="Joe Kong" userId="53ef0bdee99d6813" providerId="LiveId" clId="{FFA34931-22FE-4046-8492-AD1DBE2C46C6}" dt="2022-03-26T02:45:03.564" v="8180" actId="368"/>
          <ac:spMkLst>
            <pc:docMk/>
            <pc:sldMk cId="3309524066" sldId="416"/>
            <ac:spMk id="19" creationId="{63AC56A7-0F79-49E2-90AA-0BA37B2F4B13}"/>
          </ac:spMkLst>
        </pc:spChg>
        <pc:picChg chg="add mod">
          <ac:chgData name="Joe Kong" userId="53ef0bdee99d6813" providerId="LiveId" clId="{FFA34931-22FE-4046-8492-AD1DBE2C46C6}" dt="2022-03-26T02:32:03.763" v="8075" actId="14100"/>
          <ac:picMkLst>
            <pc:docMk/>
            <pc:sldMk cId="3309524066" sldId="416"/>
            <ac:picMk id="11" creationId="{299A414E-59C5-426C-BD71-7B890AD93327}"/>
          </ac:picMkLst>
        </pc:picChg>
        <pc:picChg chg="mod">
          <ac:chgData name="Joe Kong" userId="53ef0bdee99d6813" providerId="LiveId" clId="{FFA34931-22FE-4046-8492-AD1DBE2C46C6}" dt="2022-03-26T02:36:14.714" v="8117" actId="1076"/>
          <ac:picMkLst>
            <pc:docMk/>
            <pc:sldMk cId="3309524066" sldId="416"/>
            <ac:picMk id="244" creationId="{802CF122-18BA-0CF4-7E71-2B44537D4996}"/>
          </ac:picMkLst>
        </pc:picChg>
      </pc:sldChg>
      <pc:sldChg chg="addSp modSp add mod">
        <pc:chgData name="Joe Kong" userId="53ef0bdee99d6813" providerId="LiveId" clId="{FFA34931-22FE-4046-8492-AD1DBE2C46C6}" dt="2022-03-26T02:45:08.293" v="8182" actId="1076"/>
        <pc:sldMkLst>
          <pc:docMk/>
          <pc:sldMk cId="752482914" sldId="417"/>
        </pc:sldMkLst>
        <pc:spChg chg="mod">
          <ac:chgData name="Joe Kong" userId="53ef0bdee99d6813" providerId="LiveId" clId="{FFA34931-22FE-4046-8492-AD1DBE2C46C6}" dt="2022-03-26T02:33:33.236" v="8086" actId="20577"/>
          <ac:spMkLst>
            <pc:docMk/>
            <pc:sldMk cId="752482914" sldId="417"/>
            <ac:spMk id="19" creationId="{63AC56A7-0F79-49E2-90AA-0BA37B2F4B13}"/>
          </ac:spMkLst>
        </pc:spChg>
        <pc:picChg chg="add mod">
          <ac:chgData name="Joe Kong" userId="53ef0bdee99d6813" providerId="LiveId" clId="{FFA34931-22FE-4046-8492-AD1DBE2C46C6}" dt="2022-03-26T02:33:54.658" v="8089" actId="14100"/>
          <ac:picMkLst>
            <pc:docMk/>
            <pc:sldMk cId="752482914" sldId="417"/>
            <ac:picMk id="11" creationId="{30696D3B-137A-4CF1-9FD5-2A9228BC30CB}"/>
          </ac:picMkLst>
        </pc:picChg>
        <pc:picChg chg="mod">
          <ac:chgData name="Joe Kong" userId="53ef0bdee99d6813" providerId="LiveId" clId="{FFA34931-22FE-4046-8492-AD1DBE2C46C6}" dt="2022-03-26T02:45:08.293" v="8182" actId="1076"/>
          <ac:picMkLst>
            <pc:docMk/>
            <pc:sldMk cId="752482914" sldId="417"/>
            <ac:picMk id="244" creationId="{802CF122-18BA-0CF4-7E71-2B44537D4996}"/>
          </ac:picMkLst>
        </pc:picChg>
      </pc:sldChg>
      <pc:sldChg chg="addSp modSp add mod replId">
        <pc:chgData name="Joe Kong" userId="53ef0bdee99d6813" providerId="LiveId" clId="{FFA34931-22FE-4046-8492-AD1DBE2C46C6}" dt="2022-03-26T02:38:21.099" v="8130" actId="14100"/>
        <pc:sldMkLst>
          <pc:docMk/>
          <pc:sldMk cId="2890375278" sldId="418"/>
        </pc:sldMkLst>
        <pc:spChg chg="mod">
          <ac:chgData name="Joe Kong" userId="53ef0bdee99d6813" providerId="LiveId" clId="{FFA34931-22FE-4046-8492-AD1DBE2C46C6}" dt="2022-03-26T02:37:50.479" v="8127" actId="2710"/>
          <ac:spMkLst>
            <pc:docMk/>
            <pc:sldMk cId="2890375278" sldId="418"/>
            <ac:spMk id="19" creationId="{63AC56A7-0F79-49E2-90AA-0BA37B2F4B13}"/>
          </ac:spMkLst>
        </pc:spChg>
        <pc:picChg chg="add mod">
          <ac:chgData name="Joe Kong" userId="53ef0bdee99d6813" providerId="LiveId" clId="{FFA34931-22FE-4046-8492-AD1DBE2C46C6}" dt="2022-03-26T02:36:08.537" v="8110"/>
          <ac:picMkLst>
            <pc:docMk/>
            <pc:sldMk cId="2890375278" sldId="418"/>
            <ac:picMk id="11" creationId="{45A4ABF7-0D94-4299-B585-677D0B8FB91A}"/>
          </ac:picMkLst>
        </pc:picChg>
        <pc:picChg chg="add mod">
          <ac:chgData name="Joe Kong" userId="53ef0bdee99d6813" providerId="LiveId" clId="{FFA34931-22FE-4046-8492-AD1DBE2C46C6}" dt="2022-03-26T02:38:21.099" v="8130" actId="14100"/>
          <ac:picMkLst>
            <pc:docMk/>
            <pc:sldMk cId="2890375278" sldId="418"/>
            <ac:picMk id="12" creationId="{6BED3135-489A-4381-A68E-0DAD900B4193}"/>
          </ac:picMkLst>
        </pc:picChg>
        <pc:picChg chg="mod">
          <ac:chgData name="Joe Kong" userId="53ef0bdee99d6813" providerId="LiveId" clId="{FFA34931-22FE-4046-8492-AD1DBE2C46C6}" dt="2022-03-26T02:36:23.354" v="8119" actId="1076"/>
          <ac:picMkLst>
            <pc:docMk/>
            <pc:sldMk cId="2890375278" sldId="418"/>
            <ac:picMk id="244" creationId="{802CF122-18BA-0CF4-7E71-2B44537D4996}"/>
          </ac:picMkLst>
        </pc:picChg>
      </pc:sldChg>
      <pc:sldChg chg="addSp modSp add mod replId">
        <pc:chgData name="Joe Kong" userId="53ef0bdee99d6813" providerId="LiveId" clId="{FFA34931-22FE-4046-8492-AD1DBE2C46C6}" dt="2022-03-26T02:40:18.914" v="8146" actId="14100"/>
        <pc:sldMkLst>
          <pc:docMk/>
          <pc:sldMk cId="3624728510" sldId="419"/>
        </pc:sldMkLst>
        <pc:spChg chg="mod">
          <ac:chgData name="Joe Kong" userId="53ef0bdee99d6813" providerId="LiveId" clId="{FFA34931-22FE-4046-8492-AD1DBE2C46C6}" dt="2022-03-26T02:39:55.496" v="8143" actId="368"/>
          <ac:spMkLst>
            <pc:docMk/>
            <pc:sldMk cId="3624728510" sldId="419"/>
            <ac:spMk id="19" creationId="{63AC56A7-0F79-49E2-90AA-0BA37B2F4B13}"/>
          </ac:spMkLst>
        </pc:spChg>
        <pc:picChg chg="add mod">
          <ac:chgData name="Joe Kong" userId="53ef0bdee99d6813" providerId="LiveId" clId="{FFA34931-22FE-4046-8492-AD1DBE2C46C6}" dt="2022-03-26T02:40:18.914" v="8146" actId="14100"/>
          <ac:picMkLst>
            <pc:docMk/>
            <pc:sldMk cId="3624728510" sldId="419"/>
            <ac:picMk id="11" creationId="{1FC719E8-85CF-4249-B43F-28581A745D25}"/>
          </ac:picMkLst>
        </pc:picChg>
        <pc:picChg chg="mod">
          <ac:chgData name="Joe Kong" userId="53ef0bdee99d6813" providerId="LiveId" clId="{FFA34931-22FE-4046-8492-AD1DBE2C46C6}" dt="2022-03-26T02:36:28.059" v="8120" actId="1076"/>
          <ac:picMkLst>
            <pc:docMk/>
            <pc:sldMk cId="3624728510" sldId="419"/>
            <ac:picMk id="244" creationId="{802CF122-18BA-0CF4-7E71-2B44537D4996}"/>
          </ac:picMkLst>
        </pc:picChg>
      </pc:sldChg>
      <pc:sldChg chg="addSp modSp add mod">
        <pc:chgData name="Joe Kong" userId="53ef0bdee99d6813" providerId="LiveId" clId="{FFA34931-22FE-4046-8492-AD1DBE2C46C6}" dt="2022-03-26T02:42:29.446" v="8159" actId="20577"/>
        <pc:sldMkLst>
          <pc:docMk/>
          <pc:sldMk cId="3967318100" sldId="420"/>
        </pc:sldMkLst>
        <pc:spChg chg="mod">
          <ac:chgData name="Joe Kong" userId="53ef0bdee99d6813" providerId="LiveId" clId="{FFA34931-22FE-4046-8492-AD1DBE2C46C6}" dt="2022-03-26T02:42:29.446" v="8159" actId="20577"/>
          <ac:spMkLst>
            <pc:docMk/>
            <pc:sldMk cId="3967318100" sldId="420"/>
            <ac:spMk id="19" creationId="{63AC56A7-0F79-49E2-90AA-0BA37B2F4B13}"/>
          </ac:spMkLst>
        </pc:spChg>
        <pc:picChg chg="add mod">
          <ac:chgData name="Joe Kong" userId="53ef0bdee99d6813" providerId="LiveId" clId="{FFA34931-22FE-4046-8492-AD1DBE2C46C6}" dt="2022-03-26T02:41:42.986" v="8154" actId="14100"/>
          <ac:picMkLst>
            <pc:docMk/>
            <pc:sldMk cId="3967318100" sldId="420"/>
            <ac:picMk id="11" creationId="{1B389507-0623-4F68-A334-FE84E9E46FEE}"/>
          </ac:picMkLst>
        </pc:picChg>
        <pc:picChg chg="mod">
          <ac:chgData name="Joe Kong" userId="53ef0bdee99d6813" providerId="LiveId" clId="{FFA34931-22FE-4046-8492-AD1DBE2C46C6}" dt="2022-03-26T02:36:32.170" v="8121" actId="1076"/>
          <ac:picMkLst>
            <pc:docMk/>
            <pc:sldMk cId="3967318100" sldId="420"/>
            <ac:picMk id="244" creationId="{802CF122-18BA-0CF4-7E71-2B44537D4996}"/>
          </ac:picMkLst>
        </pc:picChg>
      </pc:sldChg>
      <pc:sldChg chg="addSp modSp add mod replId">
        <pc:chgData name="Joe Kong" userId="53ef0bdee99d6813" providerId="LiveId" clId="{FFA34931-22FE-4046-8492-AD1DBE2C46C6}" dt="2022-03-26T02:43:39.009" v="8169" actId="20577"/>
        <pc:sldMkLst>
          <pc:docMk/>
          <pc:sldMk cId="160671464" sldId="421"/>
        </pc:sldMkLst>
        <pc:spChg chg="mod">
          <ac:chgData name="Joe Kong" userId="53ef0bdee99d6813" providerId="LiveId" clId="{FFA34931-22FE-4046-8492-AD1DBE2C46C6}" dt="2022-03-26T02:43:39.009" v="8169" actId="20577"/>
          <ac:spMkLst>
            <pc:docMk/>
            <pc:sldMk cId="160671464" sldId="421"/>
            <ac:spMk id="19" creationId="{63AC56A7-0F79-49E2-90AA-0BA37B2F4B13}"/>
          </ac:spMkLst>
        </pc:spChg>
        <pc:picChg chg="add mod">
          <ac:chgData name="Joe Kong" userId="53ef0bdee99d6813" providerId="LiveId" clId="{FFA34931-22FE-4046-8492-AD1DBE2C46C6}" dt="2022-03-26T02:43:33.672" v="8168" actId="14100"/>
          <ac:picMkLst>
            <pc:docMk/>
            <pc:sldMk cId="160671464" sldId="421"/>
            <ac:picMk id="11" creationId="{4BD799CD-B414-4047-B92B-BAD4332BD38E}"/>
          </ac:picMkLst>
        </pc:picChg>
        <pc:picChg chg="mod">
          <ac:chgData name="Joe Kong" userId="53ef0bdee99d6813" providerId="LiveId" clId="{FFA34931-22FE-4046-8492-AD1DBE2C46C6}" dt="2022-03-26T02:38:33.049" v="8131" actId="1076"/>
          <ac:picMkLst>
            <pc:docMk/>
            <pc:sldMk cId="160671464" sldId="421"/>
            <ac:picMk id="244" creationId="{802CF122-18BA-0CF4-7E71-2B44537D4996}"/>
          </ac:picMkLst>
        </pc:picChg>
      </pc:sldChg>
      <pc:sldChg chg="addSp modSp add mod replId">
        <pc:chgData name="Joe Kong" userId="53ef0bdee99d6813" providerId="LiveId" clId="{FFA34931-22FE-4046-8492-AD1DBE2C46C6}" dt="2022-03-26T02:47:04.158" v="8217" actId="368"/>
        <pc:sldMkLst>
          <pc:docMk/>
          <pc:sldMk cId="531550552" sldId="422"/>
        </pc:sldMkLst>
        <pc:spChg chg="mod">
          <ac:chgData name="Joe Kong" userId="53ef0bdee99d6813" providerId="LiveId" clId="{FFA34931-22FE-4046-8492-AD1DBE2C46C6}" dt="2022-03-26T02:47:04.158" v="8217" actId="368"/>
          <ac:spMkLst>
            <pc:docMk/>
            <pc:sldMk cId="531550552" sldId="422"/>
            <ac:spMk id="19" creationId="{63AC56A7-0F79-49E2-90AA-0BA37B2F4B13}"/>
          </ac:spMkLst>
        </pc:spChg>
        <pc:picChg chg="add mod">
          <ac:chgData name="Joe Kong" userId="53ef0bdee99d6813" providerId="LiveId" clId="{FFA34931-22FE-4046-8492-AD1DBE2C46C6}" dt="2022-03-26T02:46:05.866" v="8214" actId="14100"/>
          <ac:picMkLst>
            <pc:docMk/>
            <pc:sldMk cId="531550552" sldId="422"/>
            <ac:picMk id="11" creationId="{5896140E-89AA-4827-8C25-B0148891AAA6}"/>
          </ac:picMkLst>
        </pc:picChg>
        <pc:picChg chg="mod">
          <ac:chgData name="Joe Kong" userId="53ef0bdee99d6813" providerId="LiveId" clId="{FFA34931-22FE-4046-8492-AD1DBE2C46C6}" dt="2022-03-26T02:43:59.162" v="8170" actId="1076"/>
          <ac:picMkLst>
            <pc:docMk/>
            <pc:sldMk cId="531550552" sldId="422"/>
            <ac:picMk id="244" creationId="{802CF122-18BA-0CF4-7E71-2B44537D4996}"/>
          </ac:picMkLst>
        </pc:picChg>
      </pc:sldChg>
      <pc:sldChg chg="addSp modSp add mod">
        <pc:chgData name="Joe Kong" userId="53ef0bdee99d6813" providerId="LiveId" clId="{FFA34931-22FE-4046-8492-AD1DBE2C46C6}" dt="2022-03-26T02:48:14.274" v="8226" actId="1076"/>
        <pc:sldMkLst>
          <pc:docMk/>
          <pc:sldMk cId="371173585" sldId="423"/>
        </pc:sldMkLst>
        <pc:spChg chg="mod">
          <ac:chgData name="Joe Kong" userId="53ef0bdee99d6813" providerId="LiveId" clId="{FFA34931-22FE-4046-8492-AD1DBE2C46C6}" dt="2022-03-26T02:46:58.917" v="8216" actId="368"/>
          <ac:spMkLst>
            <pc:docMk/>
            <pc:sldMk cId="371173585" sldId="423"/>
            <ac:spMk id="19" creationId="{63AC56A7-0F79-49E2-90AA-0BA37B2F4B13}"/>
          </ac:spMkLst>
        </pc:spChg>
        <pc:picChg chg="add mod">
          <ac:chgData name="Joe Kong" userId="53ef0bdee99d6813" providerId="LiveId" clId="{FFA34931-22FE-4046-8492-AD1DBE2C46C6}" dt="2022-03-26T02:47:18.435" v="8219" actId="1076"/>
          <ac:picMkLst>
            <pc:docMk/>
            <pc:sldMk cId="371173585" sldId="423"/>
            <ac:picMk id="11" creationId="{0011A4BD-F5AA-46A4-AA47-81EA032812F5}"/>
          </ac:picMkLst>
        </pc:picChg>
        <pc:picChg chg="mod">
          <ac:chgData name="Joe Kong" userId="53ef0bdee99d6813" providerId="LiveId" clId="{FFA34931-22FE-4046-8492-AD1DBE2C46C6}" dt="2022-03-26T02:48:14.274" v="8226" actId="1076"/>
          <ac:picMkLst>
            <pc:docMk/>
            <pc:sldMk cId="371173585" sldId="423"/>
            <ac:picMk id="244" creationId="{802CF122-18BA-0CF4-7E71-2B44537D4996}"/>
          </ac:picMkLst>
        </pc:picChg>
      </pc:sldChg>
      <pc:sldChg chg="addSp modSp add mod replId">
        <pc:chgData name="Joe Kong" userId="53ef0bdee99d6813" providerId="LiveId" clId="{FFA34931-22FE-4046-8492-AD1DBE2C46C6}" dt="2022-03-26T03:02:08.750" v="8264" actId="368"/>
        <pc:sldMkLst>
          <pc:docMk/>
          <pc:sldMk cId="342812424" sldId="424"/>
        </pc:sldMkLst>
        <pc:spChg chg="mod">
          <ac:chgData name="Joe Kong" userId="53ef0bdee99d6813" providerId="LiveId" clId="{FFA34931-22FE-4046-8492-AD1DBE2C46C6}" dt="2022-03-26T03:02:08.750" v="8264" actId="368"/>
          <ac:spMkLst>
            <pc:docMk/>
            <pc:sldMk cId="342812424" sldId="424"/>
            <ac:spMk id="19" creationId="{63AC56A7-0F79-49E2-90AA-0BA37B2F4B13}"/>
          </ac:spMkLst>
        </pc:spChg>
        <pc:picChg chg="add mod">
          <ac:chgData name="Joe Kong" userId="53ef0bdee99d6813" providerId="LiveId" clId="{FFA34931-22FE-4046-8492-AD1DBE2C46C6}" dt="2022-03-26T02:47:55.836" v="8224" actId="1076"/>
          <ac:picMkLst>
            <pc:docMk/>
            <pc:sldMk cId="342812424" sldId="424"/>
            <ac:picMk id="11" creationId="{8F4B5843-4795-4DB9-8F91-8A545B8D6B00}"/>
          </ac:picMkLst>
        </pc:picChg>
        <pc:picChg chg="mod">
          <ac:chgData name="Joe Kong" userId="53ef0bdee99d6813" providerId="LiveId" clId="{FFA34931-22FE-4046-8492-AD1DBE2C46C6}" dt="2022-03-26T02:48:11.442" v="8225" actId="1076"/>
          <ac:picMkLst>
            <pc:docMk/>
            <pc:sldMk cId="342812424" sldId="424"/>
            <ac:picMk id="244" creationId="{802CF122-18BA-0CF4-7E71-2B44537D4996}"/>
          </ac:picMkLst>
        </pc:picChg>
      </pc:sldChg>
      <pc:sldChg chg="addSp modSp add mod replId">
        <pc:chgData name="Joe Kong" userId="53ef0bdee99d6813" providerId="LiveId" clId="{FFA34931-22FE-4046-8492-AD1DBE2C46C6}" dt="2022-03-26T03:02:03.973" v="8263" actId="368"/>
        <pc:sldMkLst>
          <pc:docMk/>
          <pc:sldMk cId="2337182811" sldId="425"/>
        </pc:sldMkLst>
        <pc:spChg chg="mod">
          <ac:chgData name="Joe Kong" userId="53ef0bdee99d6813" providerId="LiveId" clId="{FFA34931-22FE-4046-8492-AD1DBE2C46C6}" dt="2022-03-26T03:02:03.973" v="8263" actId="368"/>
          <ac:spMkLst>
            <pc:docMk/>
            <pc:sldMk cId="2337182811" sldId="425"/>
            <ac:spMk id="19" creationId="{63AC56A7-0F79-49E2-90AA-0BA37B2F4B13}"/>
          </ac:spMkLst>
        </pc:spChg>
        <pc:picChg chg="add mod">
          <ac:chgData name="Joe Kong" userId="53ef0bdee99d6813" providerId="LiveId" clId="{FFA34931-22FE-4046-8492-AD1DBE2C46C6}" dt="2022-03-26T02:53:34.826" v="8233" actId="14100"/>
          <ac:picMkLst>
            <pc:docMk/>
            <pc:sldMk cId="2337182811" sldId="425"/>
            <ac:picMk id="11" creationId="{44888D4E-C5CB-4817-8E8C-24038B4E18F7}"/>
          </ac:picMkLst>
        </pc:picChg>
        <pc:picChg chg="mod">
          <ac:chgData name="Joe Kong" userId="53ef0bdee99d6813" providerId="LiveId" clId="{FFA34931-22FE-4046-8492-AD1DBE2C46C6}" dt="2022-03-26T03:00:35.434" v="8252" actId="1076"/>
          <ac:picMkLst>
            <pc:docMk/>
            <pc:sldMk cId="2337182811" sldId="425"/>
            <ac:picMk id="244" creationId="{802CF122-18BA-0CF4-7E71-2B44537D4996}"/>
          </ac:picMkLst>
        </pc:picChg>
      </pc:sldChg>
      <pc:sldChg chg="addSp modSp add mod">
        <pc:chgData name="Joe Kong" userId="53ef0bdee99d6813" providerId="LiveId" clId="{FFA34931-22FE-4046-8492-AD1DBE2C46C6}" dt="2022-03-26T03:01:59.390" v="8262" actId="368"/>
        <pc:sldMkLst>
          <pc:docMk/>
          <pc:sldMk cId="2970755126" sldId="426"/>
        </pc:sldMkLst>
        <pc:spChg chg="mod">
          <ac:chgData name="Joe Kong" userId="53ef0bdee99d6813" providerId="LiveId" clId="{FFA34931-22FE-4046-8492-AD1DBE2C46C6}" dt="2022-03-26T03:01:59.390" v="8262" actId="368"/>
          <ac:spMkLst>
            <pc:docMk/>
            <pc:sldMk cId="2970755126" sldId="426"/>
            <ac:spMk id="19" creationId="{63AC56A7-0F79-49E2-90AA-0BA37B2F4B13}"/>
          </ac:spMkLst>
        </pc:spChg>
        <pc:picChg chg="add mod">
          <ac:chgData name="Joe Kong" userId="53ef0bdee99d6813" providerId="LiveId" clId="{FFA34931-22FE-4046-8492-AD1DBE2C46C6}" dt="2022-03-26T02:55:02.037" v="8240" actId="14100"/>
          <ac:picMkLst>
            <pc:docMk/>
            <pc:sldMk cId="2970755126" sldId="426"/>
            <ac:picMk id="11" creationId="{BA2A0D6A-32E8-41B8-A2CB-30F87AD9932D}"/>
          </ac:picMkLst>
        </pc:picChg>
        <pc:picChg chg="mod">
          <ac:chgData name="Joe Kong" userId="53ef0bdee99d6813" providerId="LiveId" clId="{FFA34931-22FE-4046-8492-AD1DBE2C46C6}" dt="2022-03-26T03:00:31.331" v="8251" actId="1076"/>
          <ac:picMkLst>
            <pc:docMk/>
            <pc:sldMk cId="2970755126" sldId="426"/>
            <ac:picMk id="244" creationId="{802CF122-18BA-0CF4-7E71-2B44537D4996}"/>
          </ac:picMkLst>
        </pc:picChg>
      </pc:sldChg>
      <pc:sldChg chg="addSp modSp add mod replId">
        <pc:chgData name="Joe Kong" userId="53ef0bdee99d6813" providerId="LiveId" clId="{FFA34931-22FE-4046-8492-AD1DBE2C46C6}" dt="2022-03-26T03:01:55.437" v="8261" actId="368"/>
        <pc:sldMkLst>
          <pc:docMk/>
          <pc:sldMk cId="3983491391" sldId="427"/>
        </pc:sldMkLst>
        <pc:spChg chg="mod">
          <ac:chgData name="Joe Kong" userId="53ef0bdee99d6813" providerId="LiveId" clId="{FFA34931-22FE-4046-8492-AD1DBE2C46C6}" dt="2022-03-26T03:01:55.437" v="8261" actId="368"/>
          <ac:spMkLst>
            <pc:docMk/>
            <pc:sldMk cId="3983491391" sldId="427"/>
            <ac:spMk id="19" creationId="{63AC56A7-0F79-49E2-90AA-0BA37B2F4B13}"/>
          </ac:spMkLst>
        </pc:spChg>
        <pc:picChg chg="add mod">
          <ac:chgData name="Joe Kong" userId="53ef0bdee99d6813" providerId="LiveId" clId="{FFA34931-22FE-4046-8492-AD1DBE2C46C6}" dt="2022-03-26T02:55:42.836" v="8249" actId="1076"/>
          <ac:picMkLst>
            <pc:docMk/>
            <pc:sldMk cId="3983491391" sldId="427"/>
            <ac:picMk id="11" creationId="{039B4D79-2775-4D44-BE3A-461A9E71B16C}"/>
          </ac:picMkLst>
        </pc:picChg>
        <pc:picChg chg="mod">
          <ac:chgData name="Joe Kong" userId="53ef0bdee99d6813" providerId="LiveId" clId="{FFA34931-22FE-4046-8492-AD1DBE2C46C6}" dt="2022-03-26T03:00:27.835" v="8250" actId="1076"/>
          <ac:picMkLst>
            <pc:docMk/>
            <pc:sldMk cId="3983491391" sldId="427"/>
            <ac:picMk id="244" creationId="{802CF122-18BA-0CF4-7E71-2B44537D4996}"/>
          </ac:picMkLst>
        </pc:picChg>
      </pc:sldChg>
      <pc:sldChg chg="addSp modSp add mod replId">
        <pc:chgData name="Joe Kong" userId="53ef0bdee99d6813" providerId="LiveId" clId="{FFA34931-22FE-4046-8492-AD1DBE2C46C6}" dt="2022-03-26T03:03:07.403" v="8270" actId="1076"/>
        <pc:sldMkLst>
          <pc:docMk/>
          <pc:sldMk cId="2283828163" sldId="428"/>
        </pc:sldMkLst>
        <pc:spChg chg="mod">
          <ac:chgData name="Joe Kong" userId="53ef0bdee99d6813" providerId="LiveId" clId="{FFA34931-22FE-4046-8492-AD1DBE2C46C6}" dt="2022-03-26T03:01:51.245" v="8260" actId="368"/>
          <ac:spMkLst>
            <pc:docMk/>
            <pc:sldMk cId="2283828163" sldId="428"/>
            <ac:spMk id="19" creationId="{63AC56A7-0F79-49E2-90AA-0BA37B2F4B13}"/>
          </ac:spMkLst>
        </pc:spChg>
        <pc:picChg chg="add mod">
          <ac:chgData name="Joe Kong" userId="53ef0bdee99d6813" providerId="LiveId" clId="{FFA34931-22FE-4046-8492-AD1DBE2C46C6}" dt="2022-03-26T03:01:13.506" v="8258" actId="14100"/>
          <ac:picMkLst>
            <pc:docMk/>
            <pc:sldMk cId="2283828163" sldId="428"/>
            <ac:picMk id="11" creationId="{2CB11521-1F15-4EE5-8439-383553EF50C6}"/>
          </ac:picMkLst>
        </pc:picChg>
        <pc:picChg chg="mod">
          <ac:chgData name="Joe Kong" userId="53ef0bdee99d6813" providerId="LiveId" clId="{FFA34931-22FE-4046-8492-AD1DBE2C46C6}" dt="2022-03-26T03:03:07.403" v="8270" actId="1076"/>
          <ac:picMkLst>
            <pc:docMk/>
            <pc:sldMk cId="2283828163" sldId="428"/>
            <ac:picMk id="244" creationId="{802CF122-18BA-0CF4-7E71-2B44537D4996}"/>
          </ac:picMkLst>
        </pc:picChg>
      </pc:sldChg>
      <pc:sldChg chg="addSp modSp add mod">
        <pc:chgData name="Joe Kong" userId="53ef0bdee99d6813" providerId="LiveId" clId="{FFA34931-22FE-4046-8492-AD1DBE2C46C6}" dt="2022-03-26T03:03:12.067" v="8271" actId="1076"/>
        <pc:sldMkLst>
          <pc:docMk/>
          <pc:sldMk cId="2554068395" sldId="429"/>
        </pc:sldMkLst>
        <pc:spChg chg="mod">
          <ac:chgData name="Joe Kong" userId="53ef0bdee99d6813" providerId="LiveId" clId="{FFA34931-22FE-4046-8492-AD1DBE2C46C6}" dt="2022-03-26T03:02:51.606" v="8268" actId="368"/>
          <ac:spMkLst>
            <pc:docMk/>
            <pc:sldMk cId="2554068395" sldId="429"/>
            <ac:spMk id="19" creationId="{63AC56A7-0F79-49E2-90AA-0BA37B2F4B13}"/>
          </ac:spMkLst>
        </pc:spChg>
        <pc:picChg chg="add mod">
          <ac:chgData name="Joe Kong" userId="53ef0bdee99d6813" providerId="LiveId" clId="{FFA34931-22FE-4046-8492-AD1DBE2C46C6}" dt="2022-03-26T03:02:35.778" v="8267" actId="14100"/>
          <ac:picMkLst>
            <pc:docMk/>
            <pc:sldMk cId="2554068395" sldId="429"/>
            <ac:picMk id="11" creationId="{7EF79D88-3A96-4852-816C-E9B8F4ADAC7B}"/>
          </ac:picMkLst>
        </pc:picChg>
        <pc:picChg chg="mod">
          <ac:chgData name="Joe Kong" userId="53ef0bdee99d6813" providerId="LiveId" clId="{FFA34931-22FE-4046-8492-AD1DBE2C46C6}" dt="2022-03-26T03:03:12.067" v="8271" actId="1076"/>
          <ac:picMkLst>
            <pc:docMk/>
            <pc:sldMk cId="2554068395" sldId="429"/>
            <ac:picMk id="244" creationId="{802CF122-18BA-0CF4-7E71-2B44537D4996}"/>
          </ac:picMkLst>
        </pc:picChg>
      </pc:sldChg>
      <pc:sldChg chg="addSp modSp add mod replId">
        <pc:chgData name="Joe Kong" userId="53ef0bdee99d6813" providerId="LiveId" clId="{FFA34931-22FE-4046-8492-AD1DBE2C46C6}" dt="2022-03-26T03:04:04.570" v="8279" actId="14100"/>
        <pc:sldMkLst>
          <pc:docMk/>
          <pc:sldMk cId="328681309" sldId="430"/>
        </pc:sldMkLst>
        <pc:spChg chg="mod">
          <ac:chgData name="Joe Kong" userId="53ef0bdee99d6813" providerId="LiveId" clId="{FFA34931-22FE-4046-8492-AD1DBE2C46C6}" dt="2022-03-26T03:03:51.990" v="8276" actId="368"/>
          <ac:spMkLst>
            <pc:docMk/>
            <pc:sldMk cId="328681309" sldId="430"/>
            <ac:spMk id="19" creationId="{63AC56A7-0F79-49E2-90AA-0BA37B2F4B13}"/>
          </ac:spMkLst>
        </pc:spChg>
        <pc:picChg chg="add mod">
          <ac:chgData name="Joe Kong" userId="53ef0bdee99d6813" providerId="LiveId" clId="{FFA34931-22FE-4046-8492-AD1DBE2C46C6}" dt="2022-03-26T03:04:04.570" v="8279" actId="14100"/>
          <ac:picMkLst>
            <pc:docMk/>
            <pc:sldMk cId="328681309" sldId="430"/>
            <ac:picMk id="11" creationId="{6BF95478-CF6A-4CC1-A03D-4FB1C7542460}"/>
          </ac:picMkLst>
        </pc:picChg>
        <pc:picChg chg="mod">
          <ac:chgData name="Joe Kong" userId="53ef0bdee99d6813" providerId="LiveId" clId="{FFA34931-22FE-4046-8492-AD1DBE2C46C6}" dt="2022-03-26T03:03:24.618" v="8272" actId="1076"/>
          <ac:picMkLst>
            <pc:docMk/>
            <pc:sldMk cId="328681309" sldId="430"/>
            <ac:picMk id="244" creationId="{802CF122-18BA-0CF4-7E71-2B44537D4996}"/>
          </ac:picMkLst>
        </pc:picChg>
      </pc:sldChg>
      <pc:sldChg chg="addSp modSp add mod replId">
        <pc:chgData name="Joe Kong" userId="53ef0bdee99d6813" providerId="LiveId" clId="{FFA34931-22FE-4046-8492-AD1DBE2C46C6}" dt="2022-03-26T03:06:14.402" v="8285" actId="14100"/>
        <pc:sldMkLst>
          <pc:docMk/>
          <pc:sldMk cId="1208501514" sldId="431"/>
        </pc:sldMkLst>
        <pc:spChg chg="mod">
          <ac:chgData name="Joe Kong" userId="53ef0bdee99d6813" providerId="LiveId" clId="{FFA34931-22FE-4046-8492-AD1DBE2C46C6}" dt="2022-03-26T03:06:01.039" v="8282" actId="368"/>
          <ac:spMkLst>
            <pc:docMk/>
            <pc:sldMk cId="1208501514" sldId="431"/>
            <ac:spMk id="19" creationId="{63AC56A7-0F79-49E2-90AA-0BA37B2F4B13}"/>
          </ac:spMkLst>
        </pc:spChg>
        <pc:picChg chg="add mod">
          <ac:chgData name="Joe Kong" userId="53ef0bdee99d6813" providerId="LiveId" clId="{FFA34931-22FE-4046-8492-AD1DBE2C46C6}" dt="2022-03-26T03:06:14.402" v="8285" actId="14100"/>
          <ac:picMkLst>
            <pc:docMk/>
            <pc:sldMk cId="1208501514" sldId="431"/>
            <ac:picMk id="11" creationId="{518D2113-3808-4319-9BFB-C27598DA6884}"/>
          </ac:picMkLst>
        </pc:picChg>
        <pc:picChg chg="mod">
          <ac:chgData name="Joe Kong" userId="53ef0bdee99d6813" providerId="LiveId" clId="{FFA34931-22FE-4046-8492-AD1DBE2C46C6}" dt="2022-03-26T03:04:46.995" v="8280" actId="1076"/>
          <ac:picMkLst>
            <pc:docMk/>
            <pc:sldMk cId="1208501514" sldId="431"/>
            <ac:picMk id="244" creationId="{802CF122-18BA-0CF4-7E71-2B44537D4996}"/>
          </ac:picMkLst>
        </pc:picChg>
      </pc:sldChg>
      <pc:sldChg chg="addSp modSp add mod">
        <pc:chgData name="Joe Kong" userId="53ef0bdee99d6813" providerId="LiveId" clId="{FFA34931-22FE-4046-8492-AD1DBE2C46C6}" dt="2022-03-26T03:07:54.994" v="8297" actId="14100"/>
        <pc:sldMkLst>
          <pc:docMk/>
          <pc:sldMk cId="2149168538" sldId="432"/>
        </pc:sldMkLst>
        <pc:spChg chg="mod">
          <ac:chgData name="Joe Kong" userId="53ef0bdee99d6813" providerId="LiveId" clId="{FFA34931-22FE-4046-8492-AD1DBE2C46C6}" dt="2022-03-26T03:07:37.086" v="8294" actId="368"/>
          <ac:spMkLst>
            <pc:docMk/>
            <pc:sldMk cId="2149168538" sldId="432"/>
            <ac:spMk id="19" creationId="{63AC56A7-0F79-49E2-90AA-0BA37B2F4B13}"/>
          </ac:spMkLst>
        </pc:spChg>
        <pc:picChg chg="add mod">
          <ac:chgData name="Joe Kong" userId="53ef0bdee99d6813" providerId="LiveId" clId="{FFA34931-22FE-4046-8492-AD1DBE2C46C6}" dt="2022-03-26T03:07:54.994" v="8297" actId="14100"/>
          <ac:picMkLst>
            <pc:docMk/>
            <pc:sldMk cId="2149168538" sldId="432"/>
            <ac:picMk id="11" creationId="{F8CE4180-C7C6-4812-84FA-9B3208481DD4}"/>
          </ac:picMkLst>
        </pc:picChg>
        <pc:picChg chg="mod">
          <ac:chgData name="Joe Kong" userId="53ef0bdee99d6813" providerId="LiveId" clId="{FFA34931-22FE-4046-8492-AD1DBE2C46C6}" dt="2022-03-26T03:07:33.051" v="8292" actId="1076"/>
          <ac:picMkLst>
            <pc:docMk/>
            <pc:sldMk cId="2149168538" sldId="432"/>
            <ac:picMk id="244" creationId="{802CF122-18BA-0CF4-7E71-2B44537D4996}"/>
          </ac:picMkLst>
        </pc:picChg>
      </pc:sldChg>
      <pc:sldChg chg="addSp modSp add mod replId">
        <pc:chgData name="Joe Kong" userId="53ef0bdee99d6813" providerId="LiveId" clId="{FFA34931-22FE-4046-8492-AD1DBE2C46C6}" dt="2022-03-26T03:09:07.619" v="8303" actId="1076"/>
        <pc:sldMkLst>
          <pc:docMk/>
          <pc:sldMk cId="3735245485" sldId="433"/>
        </pc:sldMkLst>
        <pc:spChg chg="mod">
          <ac:chgData name="Joe Kong" userId="53ef0bdee99d6813" providerId="LiveId" clId="{FFA34931-22FE-4046-8492-AD1DBE2C46C6}" dt="2022-03-26T03:08:19.982" v="8299" actId="368"/>
          <ac:spMkLst>
            <pc:docMk/>
            <pc:sldMk cId="3735245485" sldId="433"/>
            <ac:spMk id="19" creationId="{63AC56A7-0F79-49E2-90AA-0BA37B2F4B13}"/>
          </ac:spMkLst>
        </pc:spChg>
        <pc:picChg chg="add mod">
          <ac:chgData name="Joe Kong" userId="53ef0bdee99d6813" providerId="LiveId" clId="{FFA34931-22FE-4046-8492-AD1DBE2C46C6}" dt="2022-03-26T03:08:39.194" v="8302" actId="14100"/>
          <ac:picMkLst>
            <pc:docMk/>
            <pc:sldMk cId="3735245485" sldId="433"/>
            <ac:picMk id="11" creationId="{7CCCBF42-1FA0-4FF9-A89A-63448E7A43D1}"/>
          </ac:picMkLst>
        </pc:picChg>
        <pc:picChg chg="mod">
          <ac:chgData name="Joe Kong" userId="53ef0bdee99d6813" providerId="LiveId" clId="{FFA34931-22FE-4046-8492-AD1DBE2C46C6}" dt="2022-03-26T03:09:07.619" v="8303" actId="1076"/>
          <ac:picMkLst>
            <pc:docMk/>
            <pc:sldMk cId="3735245485" sldId="433"/>
            <ac:picMk id="244" creationId="{802CF122-18BA-0CF4-7E71-2B44537D4996}"/>
          </ac:picMkLst>
        </pc:picChg>
      </pc:sldChg>
      <pc:sldChg chg="addSp modSp add mod replId">
        <pc:chgData name="Joe Kong" userId="53ef0bdee99d6813" providerId="LiveId" clId="{FFA34931-22FE-4046-8492-AD1DBE2C46C6}" dt="2022-03-26T03:09:42.675" v="8309" actId="14100"/>
        <pc:sldMkLst>
          <pc:docMk/>
          <pc:sldMk cId="387697973" sldId="434"/>
        </pc:sldMkLst>
        <pc:spChg chg="mod">
          <ac:chgData name="Joe Kong" userId="53ef0bdee99d6813" providerId="LiveId" clId="{FFA34931-22FE-4046-8492-AD1DBE2C46C6}" dt="2022-03-26T03:09:23.694" v="8306" actId="368"/>
          <ac:spMkLst>
            <pc:docMk/>
            <pc:sldMk cId="387697973" sldId="434"/>
            <ac:spMk id="19" creationId="{63AC56A7-0F79-49E2-90AA-0BA37B2F4B13}"/>
          </ac:spMkLst>
        </pc:spChg>
        <pc:picChg chg="add mod">
          <ac:chgData name="Joe Kong" userId="53ef0bdee99d6813" providerId="LiveId" clId="{FFA34931-22FE-4046-8492-AD1DBE2C46C6}" dt="2022-03-26T03:09:42.675" v="8309" actId="14100"/>
          <ac:picMkLst>
            <pc:docMk/>
            <pc:sldMk cId="387697973" sldId="434"/>
            <ac:picMk id="11" creationId="{36D1C2A3-D68F-4111-87D1-C343FA724304}"/>
          </ac:picMkLst>
        </pc:picChg>
        <pc:picChg chg="mod">
          <ac:chgData name="Joe Kong" userId="53ef0bdee99d6813" providerId="LiveId" clId="{FFA34931-22FE-4046-8492-AD1DBE2C46C6}" dt="2022-03-26T03:09:19.058" v="8304" actId="1076"/>
          <ac:picMkLst>
            <pc:docMk/>
            <pc:sldMk cId="387697973" sldId="434"/>
            <ac:picMk id="244" creationId="{802CF122-18BA-0CF4-7E71-2B44537D4996}"/>
          </ac:picMkLst>
        </pc:picChg>
      </pc:sldChg>
      <pc:sldChg chg="addSp modSp add mod replId">
        <pc:chgData name="Joe Kong" userId="53ef0bdee99d6813" providerId="LiveId" clId="{FFA34931-22FE-4046-8492-AD1DBE2C46C6}" dt="2022-03-26T03:13:12.764" v="8324" actId="1076"/>
        <pc:sldMkLst>
          <pc:docMk/>
          <pc:sldMk cId="3932841622" sldId="435"/>
        </pc:sldMkLst>
        <pc:spChg chg="mod">
          <ac:chgData name="Joe Kong" userId="53ef0bdee99d6813" providerId="LiveId" clId="{FFA34931-22FE-4046-8492-AD1DBE2C46C6}" dt="2022-03-26T03:11:05.189" v="8312" actId="368"/>
          <ac:spMkLst>
            <pc:docMk/>
            <pc:sldMk cId="3932841622" sldId="435"/>
            <ac:spMk id="19" creationId="{63AC56A7-0F79-49E2-90AA-0BA37B2F4B13}"/>
          </ac:spMkLst>
        </pc:spChg>
        <pc:picChg chg="add mod">
          <ac:chgData name="Joe Kong" userId="53ef0bdee99d6813" providerId="LiveId" clId="{FFA34931-22FE-4046-8492-AD1DBE2C46C6}" dt="2022-03-26T03:11:42.410" v="8322" actId="14100"/>
          <ac:picMkLst>
            <pc:docMk/>
            <pc:sldMk cId="3932841622" sldId="435"/>
            <ac:picMk id="11" creationId="{8E03C1B1-5EC3-4B94-A36E-CA75ACB4E123}"/>
          </ac:picMkLst>
        </pc:picChg>
        <pc:picChg chg="mod">
          <ac:chgData name="Joe Kong" userId="53ef0bdee99d6813" providerId="LiveId" clId="{FFA34931-22FE-4046-8492-AD1DBE2C46C6}" dt="2022-03-26T03:13:12.764" v="8324" actId="1076"/>
          <ac:picMkLst>
            <pc:docMk/>
            <pc:sldMk cId="3932841622" sldId="435"/>
            <ac:picMk id="244" creationId="{802CF122-18BA-0CF4-7E71-2B44537D4996}"/>
          </ac:picMkLst>
        </pc:picChg>
      </pc:sldChg>
      <pc:sldChg chg="addSp delSp modSp add mod replId">
        <pc:chgData name="Joe Kong" userId="53ef0bdee99d6813" providerId="LiveId" clId="{FFA34931-22FE-4046-8492-AD1DBE2C46C6}" dt="2022-03-26T03:17:19.090" v="8332" actId="1076"/>
        <pc:sldMkLst>
          <pc:docMk/>
          <pc:sldMk cId="1610055953" sldId="436"/>
        </pc:sldMkLst>
        <pc:spChg chg="add del">
          <ac:chgData name="Joe Kong" userId="53ef0bdee99d6813" providerId="LiveId" clId="{FFA34931-22FE-4046-8492-AD1DBE2C46C6}" dt="2022-03-26T03:16:15.640" v="8328" actId="22"/>
          <ac:spMkLst>
            <pc:docMk/>
            <pc:sldMk cId="1610055953" sldId="436"/>
            <ac:spMk id="12" creationId="{6CC97596-0972-4B9B-8176-A2D2E16E7006}"/>
          </ac:spMkLst>
        </pc:spChg>
        <pc:spChg chg="mod">
          <ac:chgData name="Joe Kong" userId="53ef0bdee99d6813" providerId="LiveId" clId="{FFA34931-22FE-4046-8492-AD1DBE2C46C6}" dt="2022-03-26T03:16:01.326" v="8326" actId="368"/>
          <ac:spMkLst>
            <pc:docMk/>
            <pc:sldMk cId="1610055953" sldId="436"/>
            <ac:spMk id="19" creationId="{63AC56A7-0F79-49E2-90AA-0BA37B2F4B13}"/>
          </ac:spMkLst>
        </pc:spChg>
        <pc:picChg chg="add mod">
          <ac:chgData name="Joe Kong" userId="53ef0bdee99d6813" providerId="LiveId" clId="{FFA34931-22FE-4046-8492-AD1DBE2C46C6}" dt="2022-03-26T03:16:36.547" v="8331" actId="14100"/>
          <ac:picMkLst>
            <pc:docMk/>
            <pc:sldMk cId="1610055953" sldId="436"/>
            <ac:picMk id="13" creationId="{D5935C46-E7BA-4132-9061-66B312C2AFED}"/>
          </ac:picMkLst>
        </pc:picChg>
        <pc:picChg chg="mod">
          <ac:chgData name="Joe Kong" userId="53ef0bdee99d6813" providerId="LiveId" clId="{FFA34931-22FE-4046-8492-AD1DBE2C46C6}" dt="2022-03-26T03:17:19.090" v="8332" actId="1076"/>
          <ac:picMkLst>
            <pc:docMk/>
            <pc:sldMk cId="1610055953" sldId="436"/>
            <ac:picMk id="244" creationId="{802CF122-18BA-0CF4-7E71-2B44537D4996}"/>
          </ac:picMkLst>
        </pc:picChg>
      </pc:sldChg>
      <pc:sldChg chg="addSp modSp add mod">
        <pc:chgData name="Joe Kong" userId="53ef0bdee99d6813" providerId="LiveId" clId="{FFA34931-22FE-4046-8492-AD1DBE2C46C6}" dt="2022-03-26T03:21:10.347" v="8353" actId="1076"/>
        <pc:sldMkLst>
          <pc:docMk/>
          <pc:sldMk cId="1216193399" sldId="437"/>
        </pc:sldMkLst>
        <pc:spChg chg="mod">
          <ac:chgData name="Joe Kong" userId="53ef0bdee99d6813" providerId="LiveId" clId="{FFA34931-22FE-4046-8492-AD1DBE2C46C6}" dt="2022-03-26T03:19:46.798" v="8340" actId="368"/>
          <ac:spMkLst>
            <pc:docMk/>
            <pc:sldMk cId="1216193399" sldId="437"/>
            <ac:spMk id="19" creationId="{63AC56A7-0F79-49E2-90AA-0BA37B2F4B13}"/>
          </ac:spMkLst>
        </pc:spChg>
        <pc:picChg chg="add mod">
          <ac:chgData name="Joe Kong" userId="53ef0bdee99d6813" providerId="LiveId" clId="{FFA34931-22FE-4046-8492-AD1DBE2C46C6}" dt="2022-03-26T03:18:57.378" v="8338" actId="14100"/>
          <ac:picMkLst>
            <pc:docMk/>
            <pc:sldMk cId="1216193399" sldId="437"/>
            <ac:picMk id="11" creationId="{CCF0257F-3373-4C53-A996-34B82454BDCB}"/>
          </ac:picMkLst>
        </pc:picChg>
        <pc:picChg chg="mod">
          <ac:chgData name="Joe Kong" userId="53ef0bdee99d6813" providerId="LiveId" clId="{FFA34931-22FE-4046-8492-AD1DBE2C46C6}" dt="2022-03-26T03:21:10.347" v="8353" actId="1076"/>
          <ac:picMkLst>
            <pc:docMk/>
            <pc:sldMk cId="1216193399" sldId="437"/>
            <ac:picMk id="244" creationId="{802CF122-18BA-0CF4-7E71-2B44537D4996}"/>
          </ac:picMkLst>
        </pc:picChg>
      </pc:sldChg>
      <pc:sldChg chg="addSp modSp add mod replId">
        <pc:chgData name="Joe Kong" userId="53ef0bdee99d6813" providerId="LiveId" clId="{FFA34931-22FE-4046-8492-AD1DBE2C46C6}" dt="2022-03-26T03:21:06.203" v="8352" actId="1076"/>
        <pc:sldMkLst>
          <pc:docMk/>
          <pc:sldMk cId="3522596144" sldId="438"/>
        </pc:sldMkLst>
        <pc:spChg chg="mod">
          <ac:chgData name="Joe Kong" userId="53ef0bdee99d6813" providerId="LiveId" clId="{FFA34931-22FE-4046-8492-AD1DBE2C46C6}" dt="2022-03-26T03:19:58.931" v="8342" actId="368"/>
          <ac:spMkLst>
            <pc:docMk/>
            <pc:sldMk cId="3522596144" sldId="438"/>
            <ac:spMk id="19" creationId="{63AC56A7-0F79-49E2-90AA-0BA37B2F4B13}"/>
          </ac:spMkLst>
        </pc:spChg>
        <pc:picChg chg="add mod">
          <ac:chgData name="Joe Kong" userId="53ef0bdee99d6813" providerId="LiveId" clId="{FFA34931-22FE-4046-8492-AD1DBE2C46C6}" dt="2022-03-26T03:20:30.556" v="8347" actId="14100"/>
          <ac:picMkLst>
            <pc:docMk/>
            <pc:sldMk cId="3522596144" sldId="438"/>
            <ac:picMk id="11" creationId="{CD0ADAFA-248B-498F-90AB-3981A8B8840F}"/>
          </ac:picMkLst>
        </pc:picChg>
        <pc:picChg chg="mod">
          <ac:chgData name="Joe Kong" userId="53ef0bdee99d6813" providerId="LiveId" clId="{FFA34931-22FE-4046-8492-AD1DBE2C46C6}" dt="2022-03-26T03:21:06.203" v="8352" actId="1076"/>
          <ac:picMkLst>
            <pc:docMk/>
            <pc:sldMk cId="3522596144" sldId="438"/>
            <ac:picMk id="244" creationId="{802CF122-18BA-0CF4-7E71-2B44537D4996}"/>
          </ac:picMkLst>
        </pc:picChg>
      </pc:sldChg>
      <pc:sldChg chg="addSp modSp add mod replId">
        <pc:chgData name="Joe Kong" userId="53ef0bdee99d6813" providerId="LiveId" clId="{FFA34931-22FE-4046-8492-AD1DBE2C46C6}" dt="2022-03-26T03:25:17.891" v="8364" actId="14100"/>
        <pc:sldMkLst>
          <pc:docMk/>
          <pc:sldMk cId="54954824" sldId="439"/>
        </pc:sldMkLst>
        <pc:spChg chg="mod">
          <ac:chgData name="Joe Kong" userId="53ef0bdee99d6813" providerId="LiveId" clId="{FFA34931-22FE-4046-8492-AD1DBE2C46C6}" dt="2022-03-26T03:24:44.022" v="8358" actId="368"/>
          <ac:spMkLst>
            <pc:docMk/>
            <pc:sldMk cId="54954824" sldId="439"/>
            <ac:spMk id="19" creationId="{63AC56A7-0F79-49E2-90AA-0BA37B2F4B13}"/>
          </ac:spMkLst>
        </pc:spChg>
        <pc:picChg chg="add mod">
          <ac:chgData name="Joe Kong" userId="53ef0bdee99d6813" providerId="LiveId" clId="{FFA34931-22FE-4046-8492-AD1DBE2C46C6}" dt="2022-03-26T03:25:17.891" v="8364" actId="14100"/>
          <ac:picMkLst>
            <pc:docMk/>
            <pc:sldMk cId="54954824" sldId="439"/>
            <ac:picMk id="11" creationId="{C9DEB1CB-8CBA-489C-9D78-3D05848174EB}"/>
          </ac:picMkLst>
        </pc:picChg>
        <pc:picChg chg="mod">
          <ac:chgData name="Joe Kong" userId="53ef0bdee99d6813" providerId="LiveId" clId="{FFA34931-22FE-4046-8492-AD1DBE2C46C6}" dt="2022-03-26T03:24:49.779" v="8359" actId="1076"/>
          <ac:picMkLst>
            <pc:docMk/>
            <pc:sldMk cId="54954824" sldId="439"/>
            <ac:picMk id="244" creationId="{802CF122-18BA-0CF4-7E71-2B44537D4996}"/>
          </ac:picMkLst>
        </pc:picChg>
      </pc:sldChg>
      <pc:sldChg chg="addSp modSp add mod replId">
        <pc:chgData name="Joe Kong" userId="53ef0bdee99d6813" providerId="LiveId" clId="{FFA34931-22FE-4046-8492-AD1DBE2C46C6}" dt="2022-03-26T04:03:46.736" v="8631" actId="20577"/>
        <pc:sldMkLst>
          <pc:docMk/>
          <pc:sldMk cId="2653683592" sldId="440"/>
        </pc:sldMkLst>
        <pc:spChg chg="mod">
          <ac:chgData name="Joe Kong" userId="53ef0bdee99d6813" providerId="LiveId" clId="{FFA34931-22FE-4046-8492-AD1DBE2C46C6}" dt="2022-03-26T04:03:40.968" v="8618" actId="20577"/>
          <ac:spMkLst>
            <pc:docMk/>
            <pc:sldMk cId="2653683592" sldId="440"/>
            <ac:spMk id="19" creationId="{63AC56A7-0F79-49E2-90AA-0BA37B2F4B13}"/>
          </ac:spMkLst>
        </pc:spChg>
        <pc:spChg chg="mod">
          <ac:chgData name="Joe Kong" userId="53ef0bdee99d6813" providerId="LiveId" clId="{FFA34931-22FE-4046-8492-AD1DBE2C46C6}" dt="2022-03-26T04:03:46.736" v="8631" actId="20577"/>
          <ac:spMkLst>
            <pc:docMk/>
            <pc:sldMk cId="2653683592" sldId="440"/>
            <ac:spMk id="22" creationId="{048D9CA1-6924-49BC-87FC-581F8030E1B0}"/>
          </ac:spMkLst>
        </pc:spChg>
        <pc:picChg chg="add mod">
          <ac:chgData name="Joe Kong" userId="53ef0bdee99d6813" providerId="LiveId" clId="{FFA34931-22FE-4046-8492-AD1DBE2C46C6}" dt="2022-03-26T03:32:49.058" v="8412" actId="14100"/>
          <ac:picMkLst>
            <pc:docMk/>
            <pc:sldMk cId="2653683592" sldId="440"/>
            <ac:picMk id="11" creationId="{3B06C89F-985B-4A2D-8102-F464F1BA9999}"/>
          </ac:picMkLst>
        </pc:picChg>
        <pc:picChg chg="mod">
          <ac:chgData name="Joe Kong" userId="53ef0bdee99d6813" providerId="LiveId" clId="{FFA34931-22FE-4046-8492-AD1DBE2C46C6}" dt="2022-03-26T03:37:28.763" v="8423" actId="1076"/>
          <ac:picMkLst>
            <pc:docMk/>
            <pc:sldMk cId="2653683592" sldId="440"/>
            <ac:picMk id="244" creationId="{802CF122-18BA-0CF4-7E71-2B44537D4996}"/>
          </ac:picMkLst>
        </pc:picChg>
      </pc:sldChg>
      <pc:sldChg chg="addSp modSp add mod replId">
        <pc:chgData name="Joe Kong" userId="53ef0bdee99d6813" providerId="LiveId" clId="{FFA34931-22FE-4046-8492-AD1DBE2C46C6}" dt="2022-03-26T04:04:21.627" v="8681"/>
        <pc:sldMkLst>
          <pc:docMk/>
          <pc:sldMk cId="300224887" sldId="441"/>
        </pc:sldMkLst>
        <pc:spChg chg="mod">
          <ac:chgData name="Joe Kong" userId="53ef0bdee99d6813" providerId="LiveId" clId="{FFA34931-22FE-4046-8492-AD1DBE2C46C6}" dt="2022-03-26T03:38:37.318" v="8427" actId="368"/>
          <ac:spMkLst>
            <pc:docMk/>
            <pc:sldMk cId="300224887" sldId="441"/>
            <ac:spMk id="19" creationId="{63AC56A7-0F79-49E2-90AA-0BA37B2F4B13}"/>
          </ac:spMkLst>
        </pc:spChg>
        <pc:spChg chg="mod">
          <ac:chgData name="Joe Kong" userId="53ef0bdee99d6813" providerId="LiveId" clId="{FFA34931-22FE-4046-8492-AD1DBE2C46C6}" dt="2022-03-26T04:04:21.627" v="8681"/>
          <ac:spMkLst>
            <pc:docMk/>
            <pc:sldMk cId="300224887" sldId="441"/>
            <ac:spMk id="22" creationId="{048D9CA1-6924-49BC-87FC-581F8030E1B0}"/>
          </ac:spMkLst>
        </pc:spChg>
        <pc:picChg chg="add mod">
          <ac:chgData name="Joe Kong" userId="53ef0bdee99d6813" providerId="LiveId" clId="{FFA34931-22FE-4046-8492-AD1DBE2C46C6}" dt="2022-03-26T03:39:24.747" v="8432" actId="14100"/>
          <ac:picMkLst>
            <pc:docMk/>
            <pc:sldMk cId="300224887" sldId="441"/>
            <ac:picMk id="11" creationId="{36672149-F724-402B-98B4-D94BACA6DD1B}"/>
          </ac:picMkLst>
        </pc:picChg>
        <pc:picChg chg="mod">
          <ac:chgData name="Joe Kong" userId="53ef0bdee99d6813" providerId="LiveId" clId="{FFA34931-22FE-4046-8492-AD1DBE2C46C6}" dt="2022-03-26T03:40:50.362" v="8442" actId="1076"/>
          <ac:picMkLst>
            <pc:docMk/>
            <pc:sldMk cId="300224887" sldId="441"/>
            <ac:picMk id="244" creationId="{802CF122-18BA-0CF4-7E71-2B44537D4996}"/>
          </ac:picMkLst>
        </pc:picChg>
      </pc:sldChg>
      <pc:sldChg chg="addSp modSp add mod">
        <pc:chgData name="Joe Kong" userId="53ef0bdee99d6813" providerId="LiveId" clId="{FFA34931-22FE-4046-8492-AD1DBE2C46C6}" dt="2022-03-26T04:04:25.665" v="8682"/>
        <pc:sldMkLst>
          <pc:docMk/>
          <pc:sldMk cId="658183835" sldId="442"/>
        </pc:sldMkLst>
        <pc:spChg chg="mod">
          <ac:chgData name="Joe Kong" userId="53ef0bdee99d6813" providerId="LiveId" clId="{FFA34931-22FE-4046-8492-AD1DBE2C46C6}" dt="2022-03-26T03:39:50.941" v="8434" actId="255"/>
          <ac:spMkLst>
            <pc:docMk/>
            <pc:sldMk cId="658183835" sldId="442"/>
            <ac:spMk id="19" creationId="{63AC56A7-0F79-49E2-90AA-0BA37B2F4B13}"/>
          </ac:spMkLst>
        </pc:spChg>
        <pc:spChg chg="mod">
          <ac:chgData name="Joe Kong" userId="53ef0bdee99d6813" providerId="LiveId" clId="{FFA34931-22FE-4046-8492-AD1DBE2C46C6}" dt="2022-03-26T04:04:25.665" v="8682"/>
          <ac:spMkLst>
            <pc:docMk/>
            <pc:sldMk cId="658183835" sldId="442"/>
            <ac:spMk id="22" creationId="{048D9CA1-6924-49BC-87FC-581F8030E1B0}"/>
          </ac:spMkLst>
        </pc:spChg>
        <pc:picChg chg="add mod">
          <ac:chgData name="Joe Kong" userId="53ef0bdee99d6813" providerId="LiveId" clId="{FFA34931-22FE-4046-8492-AD1DBE2C46C6}" dt="2022-03-26T03:40:12.618" v="8437" actId="14100"/>
          <ac:picMkLst>
            <pc:docMk/>
            <pc:sldMk cId="658183835" sldId="442"/>
            <ac:picMk id="11" creationId="{8DEC4F37-5241-4D74-9CFA-A90EAA520D2A}"/>
          </ac:picMkLst>
        </pc:picChg>
        <pc:picChg chg="mod">
          <ac:chgData name="Joe Kong" userId="53ef0bdee99d6813" providerId="LiveId" clId="{FFA34931-22FE-4046-8492-AD1DBE2C46C6}" dt="2022-03-26T03:40:53.370" v="8443" actId="1076"/>
          <ac:picMkLst>
            <pc:docMk/>
            <pc:sldMk cId="658183835" sldId="442"/>
            <ac:picMk id="244" creationId="{802CF122-18BA-0CF4-7E71-2B44537D4996}"/>
          </ac:picMkLst>
        </pc:picChg>
      </pc:sldChg>
      <pc:sldChg chg="addSp modSp add mod replId">
        <pc:chgData name="Joe Kong" userId="53ef0bdee99d6813" providerId="LiveId" clId="{FFA34931-22FE-4046-8492-AD1DBE2C46C6}" dt="2022-03-26T04:04:28.762" v="8683"/>
        <pc:sldMkLst>
          <pc:docMk/>
          <pc:sldMk cId="2547270474" sldId="443"/>
        </pc:sldMkLst>
        <pc:spChg chg="mod">
          <ac:chgData name="Joe Kong" userId="53ef0bdee99d6813" providerId="LiveId" clId="{FFA34931-22FE-4046-8492-AD1DBE2C46C6}" dt="2022-03-26T03:40:35.870" v="8441" actId="368"/>
          <ac:spMkLst>
            <pc:docMk/>
            <pc:sldMk cId="2547270474" sldId="443"/>
            <ac:spMk id="19" creationId="{63AC56A7-0F79-49E2-90AA-0BA37B2F4B13}"/>
          </ac:spMkLst>
        </pc:spChg>
        <pc:spChg chg="mod">
          <ac:chgData name="Joe Kong" userId="53ef0bdee99d6813" providerId="LiveId" clId="{FFA34931-22FE-4046-8492-AD1DBE2C46C6}" dt="2022-03-26T04:04:28.762" v="8683"/>
          <ac:spMkLst>
            <pc:docMk/>
            <pc:sldMk cId="2547270474" sldId="443"/>
            <ac:spMk id="22" creationId="{048D9CA1-6924-49BC-87FC-581F8030E1B0}"/>
          </ac:spMkLst>
        </pc:spChg>
        <pc:picChg chg="add mod">
          <ac:chgData name="Joe Kong" userId="53ef0bdee99d6813" providerId="LiveId" clId="{FFA34931-22FE-4046-8492-AD1DBE2C46C6}" dt="2022-03-26T03:42:57.498" v="8447" actId="14100"/>
          <ac:picMkLst>
            <pc:docMk/>
            <pc:sldMk cId="2547270474" sldId="443"/>
            <ac:picMk id="11" creationId="{DE7FFFBD-035B-4E7F-AD1D-7B90D5B271C2}"/>
          </ac:picMkLst>
        </pc:picChg>
        <pc:picChg chg="mod">
          <ac:chgData name="Joe Kong" userId="53ef0bdee99d6813" providerId="LiveId" clId="{FFA34931-22FE-4046-8492-AD1DBE2C46C6}" dt="2022-03-26T03:40:57.267" v="8444" actId="1076"/>
          <ac:picMkLst>
            <pc:docMk/>
            <pc:sldMk cId="2547270474" sldId="443"/>
            <ac:picMk id="244" creationId="{802CF122-18BA-0CF4-7E71-2B44537D4996}"/>
          </ac:picMkLst>
        </pc:picChg>
      </pc:sldChg>
      <pc:sldChg chg="addSp modSp add mod replId">
        <pc:chgData name="Joe Kong" userId="53ef0bdee99d6813" providerId="LiveId" clId="{FFA34931-22FE-4046-8492-AD1DBE2C46C6}" dt="2022-03-26T04:04:35.462" v="8684"/>
        <pc:sldMkLst>
          <pc:docMk/>
          <pc:sldMk cId="3754159330" sldId="444"/>
        </pc:sldMkLst>
        <pc:spChg chg="mod">
          <ac:chgData name="Joe Kong" userId="53ef0bdee99d6813" providerId="LiveId" clId="{FFA34931-22FE-4046-8492-AD1DBE2C46C6}" dt="2022-03-26T03:43:15.472" v="8451" actId="368"/>
          <ac:spMkLst>
            <pc:docMk/>
            <pc:sldMk cId="3754159330" sldId="444"/>
            <ac:spMk id="19" creationId="{63AC56A7-0F79-49E2-90AA-0BA37B2F4B13}"/>
          </ac:spMkLst>
        </pc:spChg>
        <pc:spChg chg="mod">
          <ac:chgData name="Joe Kong" userId="53ef0bdee99d6813" providerId="LiveId" clId="{FFA34931-22FE-4046-8492-AD1DBE2C46C6}" dt="2022-03-26T04:04:35.462" v="8684"/>
          <ac:spMkLst>
            <pc:docMk/>
            <pc:sldMk cId="3754159330" sldId="444"/>
            <ac:spMk id="22" creationId="{048D9CA1-6924-49BC-87FC-581F8030E1B0}"/>
          </ac:spMkLst>
        </pc:spChg>
        <pc:picChg chg="add mod">
          <ac:chgData name="Joe Kong" userId="53ef0bdee99d6813" providerId="LiveId" clId="{FFA34931-22FE-4046-8492-AD1DBE2C46C6}" dt="2022-03-26T03:43:06.290" v="8449"/>
          <ac:picMkLst>
            <pc:docMk/>
            <pc:sldMk cId="3754159330" sldId="444"/>
            <ac:picMk id="11" creationId="{C5442A68-1B33-48C2-80B6-9B0C8ED77E28}"/>
          </ac:picMkLst>
        </pc:picChg>
        <pc:picChg chg="add mod">
          <ac:chgData name="Joe Kong" userId="53ef0bdee99d6813" providerId="LiveId" clId="{FFA34931-22FE-4046-8492-AD1DBE2C46C6}" dt="2022-03-26T03:43:43.050" v="8456" actId="1076"/>
          <ac:picMkLst>
            <pc:docMk/>
            <pc:sldMk cId="3754159330" sldId="444"/>
            <ac:picMk id="12" creationId="{26152F6A-6E6A-4AAA-B62A-C312FDBB65FC}"/>
          </ac:picMkLst>
        </pc:picChg>
        <pc:picChg chg="mod">
          <ac:chgData name="Joe Kong" userId="53ef0bdee99d6813" providerId="LiveId" clId="{FFA34931-22FE-4046-8492-AD1DBE2C46C6}" dt="2022-03-26T03:45:28.731" v="8463" actId="1076"/>
          <ac:picMkLst>
            <pc:docMk/>
            <pc:sldMk cId="3754159330" sldId="444"/>
            <ac:picMk id="244" creationId="{802CF122-18BA-0CF4-7E71-2B44537D4996}"/>
          </ac:picMkLst>
        </pc:picChg>
      </pc:sldChg>
      <pc:sldChg chg="addSp modSp add mod replId">
        <pc:chgData name="Joe Kong" userId="53ef0bdee99d6813" providerId="LiveId" clId="{FFA34931-22FE-4046-8492-AD1DBE2C46C6}" dt="2022-03-26T04:04:38.362" v="8685"/>
        <pc:sldMkLst>
          <pc:docMk/>
          <pc:sldMk cId="3223415825" sldId="445"/>
        </pc:sldMkLst>
        <pc:spChg chg="mod">
          <ac:chgData name="Joe Kong" userId="53ef0bdee99d6813" providerId="LiveId" clId="{FFA34931-22FE-4046-8492-AD1DBE2C46C6}" dt="2022-03-26T03:45:08.703" v="8460" actId="20577"/>
          <ac:spMkLst>
            <pc:docMk/>
            <pc:sldMk cId="3223415825" sldId="445"/>
            <ac:spMk id="19" creationId="{63AC56A7-0F79-49E2-90AA-0BA37B2F4B13}"/>
          </ac:spMkLst>
        </pc:spChg>
        <pc:spChg chg="mod">
          <ac:chgData name="Joe Kong" userId="53ef0bdee99d6813" providerId="LiveId" clId="{FFA34931-22FE-4046-8492-AD1DBE2C46C6}" dt="2022-03-26T04:04:38.362" v="8685"/>
          <ac:spMkLst>
            <pc:docMk/>
            <pc:sldMk cId="3223415825" sldId="445"/>
            <ac:spMk id="22" creationId="{048D9CA1-6924-49BC-87FC-581F8030E1B0}"/>
          </ac:spMkLst>
        </pc:spChg>
        <pc:picChg chg="add mod">
          <ac:chgData name="Joe Kong" userId="53ef0bdee99d6813" providerId="LiveId" clId="{FFA34931-22FE-4046-8492-AD1DBE2C46C6}" dt="2022-03-26T03:46:24.100" v="8467" actId="1076"/>
          <ac:picMkLst>
            <pc:docMk/>
            <pc:sldMk cId="3223415825" sldId="445"/>
            <ac:picMk id="11" creationId="{16F1691C-1B53-44EC-A6EE-33DD808830F7}"/>
          </ac:picMkLst>
        </pc:picChg>
        <pc:picChg chg="mod">
          <ac:chgData name="Joe Kong" userId="53ef0bdee99d6813" providerId="LiveId" clId="{FFA34931-22FE-4046-8492-AD1DBE2C46C6}" dt="2022-03-26T03:45:32.379" v="8464" actId="1076"/>
          <ac:picMkLst>
            <pc:docMk/>
            <pc:sldMk cId="3223415825" sldId="445"/>
            <ac:picMk id="244" creationId="{802CF122-18BA-0CF4-7E71-2B44537D4996}"/>
          </ac:picMkLst>
        </pc:picChg>
      </pc:sldChg>
      <pc:sldChg chg="addSp modSp add mod replId">
        <pc:chgData name="Joe Kong" userId="53ef0bdee99d6813" providerId="LiveId" clId="{FFA34931-22FE-4046-8492-AD1DBE2C46C6}" dt="2022-03-26T04:04:47.982" v="8688"/>
        <pc:sldMkLst>
          <pc:docMk/>
          <pc:sldMk cId="2953355075" sldId="446"/>
        </pc:sldMkLst>
        <pc:spChg chg="mod">
          <ac:chgData name="Joe Kong" userId="53ef0bdee99d6813" providerId="LiveId" clId="{FFA34931-22FE-4046-8492-AD1DBE2C46C6}" dt="2022-03-26T03:48:00.066" v="8478" actId="20577"/>
          <ac:spMkLst>
            <pc:docMk/>
            <pc:sldMk cId="2953355075" sldId="446"/>
            <ac:spMk id="19" creationId="{63AC56A7-0F79-49E2-90AA-0BA37B2F4B13}"/>
          </ac:spMkLst>
        </pc:spChg>
        <pc:spChg chg="mod">
          <ac:chgData name="Joe Kong" userId="53ef0bdee99d6813" providerId="LiveId" clId="{FFA34931-22FE-4046-8492-AD1DBE2C46C6}" dt="2022-03-26T04:04:47.982" v="8688"/>
          <ac:spMkLst>
            <pc:docMk/>
            <pc:sldMk cId="2953355075" sldId="446"/>
            <ac:spMk id="22" creationId="{048D9CA1-6924-49BC-87FC-581F8030E1B0}"/>
          </ac:spMkLst>
        </pc:spChg>
        <pc:picChg chg="add mod">
          <ac:chgData name="Joe Kong" userId="53ef0bdee99d6813" providerId="LiveId" clId="{FFA34931-22FE-4046-8492-AD1DBE2C46C6}" dt="2022-03-26T03:54:50.891" v="8500" actId="14100"/>
          <ac:picMkLst>
            <pc:docMk/>
            <pc:sldMk cId="2953355075" sldId="446"/>
            <ac:picMk id="11" creationId="{34B0246E-5FF5-4487-A62D-3E8FFB36C87B}"/>
          </ac:picMkLst>
        </pc:picChg>
        <pc:picChg chg="mod">
          <ac:chgData name="Joe Kong" userId="53ef0bdee99d6813" providerId="LiveId" clId="{FFA34931-22FE-4046-8492-AD1DBE2C46C6}" dt="2022-03-26T03:58:21.003" v="8525" actId="1076"/>
          <ac:picMkLst>
            <pc:docMk/>
            <pc:sldMk cId="2953355075" sldId="446"/>
            <ac:picMk id="244" creationId="{802CF122-18BA-0CF4-7E71-2B44537D4996}"/>
          </ac:picMkLst>
        </pc:picChg>
      </pc:sldChg>
      <pc:sldChg chg="addSp modSp add del mod">
        <pc:chgData name="Joe Kong" userId="53ef0bdee99d6813" providerId="LiveId" clId="{FFA34931-22FE-4046-8492-AD1DBE2C46C6}" dt="2022-03-26T03:59:31.333" v="8571" actId="47"/>
        <pc:sldMkLst>
          <pc:docMk/>
          <pc:sldMk cId="1992304336" sldId="447"/>
        </pc:sldMkLst>
        <pc:spChg chg="mod">
          <ac:chgData name="Joe Kong" userId="53ef0bdee99d6813" providerId="LiveId" clId="{FFA34931-22FE-4046-8492-AD1DBE2C46C6}" dt="2022-03-26T03:59:28.753" v="8570" actId="21"/>
          <ac:spMkLst>
            <pc:docMk/>
            <pc:sldMk cId="1992304336" sldId="447"/>
            <ac:spMk id="19" creationId="{63AC56A7-0F79-49E2-90AA-0BA37B2F4B13}"/>
          </ac:spMkLst>
        </pc:spChg>
        <pc:picChg chg="add mod">
          <ac:chgData name="Joe Kong" userId="53ef0bdee99d6813" providerId="LiveId" clId="{FFA34931-22FE-4046-8492-AD1DBE2C46C6}" dt="2022-03-26T03:55:06.235" v="8502"/>
          <ac:picMkLst>
            <pc:docMk/>
            <pc:sldMk cId="1992304336" sldId="447"/>
            <ac:picMk id="11" creationId="{B515B31A-5D95-46FC-A74A-9D14F1182A94}"/>
          </ac:picMkLst>
        </pc:picChg>
        <pc:picChg chg="mod">
          <ac:chgData name="Joe Kong" userId="53ef0bdee99d6813" providerId="LiveId" clId="{FFA34931-22FE-4046-8492-AD1DBE2C46C6}" dt="2022-03-26T03:58:13.124" v="8523" actId="1076"/>
          <ac:picMkLst>
            <pc:docMk/>
            <pc:sldMk cId="1992304336" sldId="447"/>
            <ac:picMk id="244" creationId="{802CF122-18BA-0CF4-7E71-2B44537D4996}"/>
          </ac:picMkLst>
        </pc:picChg>
      </pc:sldChg>
      <pc:sldChg chg="add del replId">
        <pc:chgData name="Joe Kong" userId="53ef0bdee99d6813" providerId="LiveId" clId="{FFA34931-22FE-4046-8492-AD1DBE2C46C6}" dt="2022-03-26T03:58:33.672" v="8527" actId="47"/>
        <pc:sldMkLst>
          <pc:docMk/>
          <pc:sldMk cId="2573788863" sldId="448"/>
        </pc:sldMkLst>
      </pc:sldChg>
      <pc:sldChg chg="add del replId">
        <pc:chgData name="Joe Kong" userId="53ef0bdee99d6813" providerId="LiveId" clId="{FFA34931-22FE-4046-8492-AD1DBE2C46C6}" dt="2022-03-26T03:58:35.227" v="8528" actId="47"/>
        <pc:sldMkLst>
          <pc:docMk/>
          <pc:sldMk cId="458584421" sldId="449"/>
        </pc:sldMkLst>
      </pc:sldChg>
      <pc:sldChg chg="add del replId">
        <pc:chgData name="Joe Kong" userId="53ef0bdee99d6813" providerId="LiveId" clId="{FFA34931-22FE-4046-8492-AD1DBE2C46C6}" dt="2022-03-26T03:58:36.496" v="8529" actId="47"/>
        <pc:sldMkLst>
          <pc:docMk/>
          <pc:sldMk cId="2921142588" sldId="450"/>
        </pc:sldMkLst>
      </pc:sldChg>
      <pc:sldChg chg="add del replId">
        <pc:chgData name="Joe Kong" userId="53ef0bdee99d6813" providerId="LiveId" clId="{FFA34931-22FE-4046-8492-AD1DBE2C46C6}" dt="2022-03-26T03:58:38.779" v="8530" actId="47"/>
        <pc:sldMkLst>
          <pc:docMk/>
          <pc:sldMk cId="2985599622" sldId="451"/>
        </pc:sldMkLst>
      </pc:sldChg>
      <pc:sldChg chg="add del">
        <pc:chgData name="Joe Kong" userId="53ef0bdee99d6813" providerId="LiveId" clId="{FFA34931-22FE-4046-8492-AD1DBE2C46C6}" dt="2022-03-26T03:58:39.488" v="8531" actId="47"/>
        <pc:sldMkLst>
          <pc:docMk/>
          <pc:sldMk cId="833472090" sldId="452"/>
        </pc:sldMkLst>
      </pc:sldChg>
      <pc:sldChg chg="add del replId">
        <pc:chgData name="Joe Kong" userId="53ef0bdee99d6813" providerId="LiveId" clId="{FFA34931-22FE-4046-8492-AD1DBE2C46C6}" dt="2022-03-26T03:58:40.039" v="8532" actId="47"/>
        <pc:sldMkLst>
          <pc:docMk/>
          <pc:sldMk cId="2725104092" sldId="453"/>
        </pc:sldMkLst>
      </pc:sldChg>
      <pc:sldChg chg="add del replId">
        <pc:chgData name="Joe Kong" userId="53ef0bdee99d6813" providerId="LiveId" clId="{FFA34931-22FE-4046-8492-AD1DBE2C46C6}" dt="2022-03-26T03:58:40.602" v="8533" actId="47"/>
        <pc:sldMkLst>
          <pc:docMk/>
          <pc:sldMk cId="71746946" sldId="454"/>
        </pc:sldMkLst>
      </pc:sldChg>
      <pc:sldChg chg="add del replId">
        <pc:chgData name="Joe Kong" userId="53ef0bdee99d6813" providerId="LiveId" clId="{FFA34931-22FE-4046-8492-AD1DBE2C46C6}" dt="2022-03-26T03:58:41.312" v="8534" actId="47"/>
        <pc:sldMkLst>
          <pc:docMk/>
          <pc:sldMk cId="2816618083" sldId="455"/>
        </pc:sldMkLst>
      </pc:sldChg>
      <pc:sldChg chg="add del replId">
        <pc:chgData name="Joe Kong" userId="53ef0bdee99d6813" providerId="LiveId" clId="{FFA34931-22FE-4046-8492-AD1DBE2C46C6}" dt="2022-03-26T03:58:41.911" v="8535" actId="47"/>
        <pc:sldMkLst>
          <pc:docMk/>
          <pc:sldMk cId="3622236152" sldId="456"/>
        </pc:sldMkLst>
      </pc:sldChg>
      <pc:sldChg chg="add del">
        <pc:chgData name="Joe Kong" userId="53ef0bdee99d6813" providerId="LiveId" clId="{FFA34931-22FE-4046-8492-AD1DBE2C46C6}" dt="2022-03-26T03:58:42.574" v="8536" actId="47"/>
        <pc:sldMkLst>
          <pc:docMk/>
          <pc:sldMk cId="621218464" sldId="457"/>
        </pc:sldMkLst>
      </pc:sldChg>
      <pc:sldChg chg="add del replId">
        <pc:chgData name="Joe Kong" userId="53ef0bdee99d6813" providerId="LiveId" clId="{FFA34931-22FE-4046-8492-AD1DBE2C46C6}" dt="2022-03-26T03:58:43.231" v="8537" actId="47"/>
        <pc:sldMkLst>
          <pc:docMk/>
          <pc:sldMk cId="2614315919" sldId="458"/>
        </pc:sldMkLst>
      </pc:sldChg>
      <pc:sldChg chg="add del replId">
        <pc:chgData name="Joe Kong" userId="53ef0bdee99d6813" providerId="LiveId" clId="{FFA34931-22FE-4046-8492-AD1DBE2C46C6}" dt="2022-03-26T03:58:43.889" v="8538" actId="47"/>
        <pc:sldMkLst>
          <pc:docMk/>
          <pc:sldMk cId="1518731766" sldId="459"/>
        </pc:sldMkLst>
      </pc:sldChg>
      <pc:sldChg chg="add del replId">
        <pc:chgData name="Joe Kong" userId="53ef0bdee99d6813" providerId="LiveId" clId="{FFA34931-22FE-4046-8492-AD1DBE2C46C6}" dt="2022-03-26T03:58:44.528" v="8539" actId="47"/>
        <pc:sldMkLst>
          <pc:docMk/>
          <pc:sldMk cId="4077543066" sldId="460"/>
        </pc:sldMkLst>
      </pc:sldChg>
      <pc:sldChg chg="add del replId">
        <pc:chgData name="Joe Kong" userId="53ef0bdee99d6813" providerId="LiveId" clId="{FFA34931-22FE-4046-8492-AD1DBE2C46C6}" dt="2022-03-26T03:58:45.339" v="8540" actId="47"/>
        <pc:sldMkLst>
          <pc:docMk/>
          <pc:sldMk cId="123378073" sldId="461"/>
        </pc:sldMkLst>
      </pc:sldChg>
      <pc:sldChg chg="add del replId">
        <pc:chgData name="Joe Kong" userId="53ef0bdee99d6813" providerId="LiveId" clId="{FFA34931-22FE-4046-8492-AD1DBE2C46C6}" dt="2022-03-26T03:58:45.967" v="8541" actId="47"/>
        <pc:sldMkLst>
          <pc:docMk/>
          <pc:sldMk cId="3455282553" sldId="462"/>
        </pc:sldMkLst>
      </pc:sldChg>
      <pc:sldChg chg="add del replId">
        <pc:chgData name="Joe Kong" userId="53ef0bdee99d6813" providerId="LiveId" clId="{FFA34931-22FE-4046-8492-AD1DBE2C46C6}" dt="2022-03-26T03:58:46.567" v="8542" actId="47"/>
        <pc:sldMkLst>
          <pc:docMk/>
          <pc:sldMk cId="4068158396" sldId="463"/>
        </pc:sldMkLst>
      </pc:sldChg>
      <pc:sldChg chg="add del">
        <pc:chgData name="Joe Kong" userId="53ef0bdee99d6813" providerId="LiveId" clId="{FFA34931-22FE-4046-8492-AD1DBE2C46C6}" dt="2022-03-26T03:58:47.212" v="8543" actId="47"/>
        <pc:sldMkLst>
          <pc:docMk/>
          <pc:sldMk cId="3420019936" sldId="464"/>
        </pc:sldMkLst>
      </pc:sldChg>
      <pc:sldChg chg="add del replId">
        <pc:chgData name="Joe Kong" userId="53ef0bdee99d6813" providerId="LiveId" clId="{FFA34931-22FE-4046-8492-AD1DBE2C46C6}" dt="2022-03-26T03:58:47.833" v="8544" actId="47"/>
        <pc:sldMkLst>
          <pc:docMk/>
          <pc:sldMk cId="1040478250" sldId="465"/>
        </pc:sldMkLst>
      </pc:sldChg>
      <pc:sldChg chg="add del replId">
        <pc:chgData name="Joe Kong" userId="53ef0bdee99d6813" providerId="LiveId" clId="{FFA34931-22FE-4046-8492-AD1DBE2C46C6}" dt="2022-03-26T03:58:48.402" v="8545" actId="47"/>
        <pc:sldMkLst>
          <pc:docMk/>
          <pc:sldMk cId="1404267159" sldId="466"/>
        </pc:sldMkLst>
      </pc:sldChg>
      <pc:sldChg chg="add del replId">
        <pc:chgData name="Joe Kong" userId="53ef0bdee99d6813" providerId="LiveId" clId="{FFA34931-22FE-4046-8492-AD1DBE2C46C6}" dt="2022-03-26T03:58:49.036" v="8546" actId="47"/>
        <pc:sldMkLst>
          <pc:docMk/>
          <pc:sldMk cId="3850768120" sldId="467"/>
        </pc:sldMkLst>
      </pc:sldChg>
      <pc:sldChg chg="add del replId">
        <pc:chgData name="Joe Kong" userId="53ef0bdee99d6813" providerId="LiveId" clId="{FFA34931-22FE-4046-8492-AD1DBE2C46C6}" dt="2022-03-26T03:58:49.722" v="8547" actId="47"/>
        <pc:sldMkLst>
          <pc:docMk/>
          <pc:sldMk cId="303139448" sldId="468"/>
        </pc:sldMkLst>
      </pc:sldChg>
      <pc:sldChg chg="add del replId">
        <pc:chgData name="Joe Kong" userId="53ef0bdee99d6813" providerId="LiveId" clId="{FFA34931-22FE-4046-8492-AD1DBE2C46C6}" dt="2022-03-26T03:58:50.236" v="8548" actId="47"/>
        <pc:sldMkLst>
          <pc:docMk/>
          <pc:sldMk cId="983558538" sldId="469"/>
        </pc:sldMkLst>
      </pc:sldChg>
      <pc:sldChg chg="add del replId">
        <pc:chgData name="Joe Kong" userId="53ef0bdee99d6813" providerId="LiveId" clId="{FFA34931-22FE-4046-8492-AD1DBE2C46C6}" dt="2022-03-26T03:58:50.871" v="8549" actId="47"/>
        <pc:sldMkLst>
          <pc:docMk/>
          <pc:sldMk cId="1987785835" sldId="470"/>
        </pc:sldMkLst>
      </pc:sldChg>
      <pc:sldChg chg="addSp modSp add mod">
        <pc:chgData name="Joe Kong" userId="53ef0bdee99d6813" providerId="LiveId" clId="{FFA34931-22FE-4046-8492-AD1DBE2C46C6}" dt="2022-03-26T03:21:38.140" v="8356" actId="1076"/>
        <pc:sldMkLst>
          <pc:docMk/>
          <pc:sldMk cId="3847096591" sldId="471"/>
        </pc:sldMkLst>
        <pc:picChg chg="add mod">
          <ac:chgData name="Joe Kong" userId="53ef0bdee99d6813" providerId="LiveId" clId="{FFA34931-22FE-4046-8492-AD1DBE2C46C6}" dt="2022-03-26T03:21:38.140" v="8356" actId="1076"/>
          <ac:picMkLst>
            <pc:docMk/>
            <pc:sldMk cId="3847096591" sldId="471"/>
            <ac:picMk id="11" creationId="{005ED3DA-68FB-4883-9E80-09FD35BA4A9E}"/>
          </ac:picMkLst>
        </pc:picChg>
        <pc:picChg chg="mod">
          <ac:chgData name="Joe Kong" userId="53ef0bdee99d6813" providerId="LiveId" clId="{FFA34931-22FE-4046-8492-AD1DBE2C46C6}" dt="2022-03-26T03:21:20.434" v="8354" actId="1076"/>
          <ac:picMkLst>
            <pc:docMk/>
            <pc:sldMk cId="3847096591" sldId="471"/>
            <ac:picMk id="244" creationId="{802CF122-18BA-0CF4-7E71-2B44537D4996}"/>
          </ac:picMkLst>
        </pc:picChg>
      </pc:sldChg>
      <pc:sldChg chg="addSp modSp add mod">
        <pc:chgData name="Joe Kong" userId="53ef0bdee99d6813" providerId="LiveId" clId="{FFA34931-22FE-4046-8492-AD1DBE2C46C6}" dt="2022-03-26T03:21:00.563" v="8351" actId="1076"/>
        <pc:sldMkLst>
          <pc:docMk/>
          <pc:sldMk cId="4006881629" sldId="472"/>
        </pc:sldMkLst>
        <pc:picChg chg="add mod">
          <ac:chgData name="Joe Kong" userId="53ef0bdee99d6813" providerId="LiveId" clId="{FFA34931-22FE-4046-8492-AD1DBE2C46C6}" dt="2022-03-26T03:20:54.307" v="8350" actId="14100"/>
          <ac:picMkLst>
            <pc:docMk/>
            <pc:sldMk cId="4006881629" sldId="472"/>
            <ac:picMk id="11" creationId="{CC352393-DCA0-4FFE-AEE1-D1C5837FEAD5}"/>
          </ac:picMkLst>
        </pc:picChg>
        <pc:picChg chg="mod">
          <ac:chgData name="Joe Kong" userId="53ef0bdee99d6813" providerId="LiveId" clId="{FFA34931-22FE-4046-8492-AD1DBE2C46C6}" dt="2022-03-26T03:21:00.563" v="8351" actId="1076"/>
          <ac:picMkLst>
            <pc:docMk/>
            <pc:sldMk cId="4006881629" sldId="472"/>
            <ac:picMk id="244" creationId="{802CF122-18BA-0CF4-7E71-2B44537D4996}"/>
          </ac:picMkLst>
        </pc:picChg>
      </pc:sldChg>
      <pc:sldChg chg="addSp modSp add mod">
        <pc:chgData name="Joe Kong" userId="53ef0bdee99d6813" providerId="LiveId" clId="{FFA34931-22FE-4046-8492-AD1DBE2C46C6}" dt="2022-03-26T03:25:56.509" v="8368" actId="1076"/>
        <pc:sldMkLst>
          <pc:docMk/>
          <pc:sldMk cId="3716243226" sldId="473"/>
        </pc:sldMkLst>
        <pc:picChg chg="add mod">
          <ac:chgData name="Joe Kong" userId="53ef0bdee99d6813" providerId="LiveId" clId="{FFA34931-22FE-4046-8492-AD1DBE2C46C6}" dt="2022-03-26T03:25:56.509" v="8368" actId="1076"/>
          <ac:picMkLst>
            <pc:docMk/>
            <pc:sldMk cId="3716243226" sldId="473"/>
            <ac:picMk id="11" creationId="{94898FB7-06CF-4188-88B6-8EC2E9502422}"/>
          </ac:picMkLst>
        </pc:picChg>
      </pc:sldChg>
      <pc:sldChg chg="addSp modSp add mod">
        <pc:chgData name="Joe Kong" userId="53ef0bdee99d6813" providerId="LiveId" clId="{FFA34931-22FE-4046-8492-AD1DBE2C46C6}" dt="2022-03-26T03:25:33.612" v="8366" actId="1076"/>
        <pc:sldMkLst>
          <pc:docMk/>
          <pc:sldMk cId="1882971864" sldId="474"/>
        </pc:sldMkLst>
        <pc:picChg chg="add mod">
          <ac:chgData name="Joe Kong" userId="53ef0bdee99d6813" providerId="LiveId" clId="{FFA34931-22FE-4046-8492-AD1DBE2C46C6}" dt="2022-03-26T03:25:33.612" v="8366" actId="1076"/>
          <ac:picMkLst>
            <pc:docMk/>
            <pc:sldMk cId="1882971864" sldId="474"/>
            <ac:picMk id="11" creationId="{D36968D2-4F8A-4A96-823F-0B1AF42DF5A4}"/>
          </ac:picMkLst>
        </pc:picChg>
      </pc:sldChg>
      <pc:sldChg chg="addSp modSp add mod">
        <pc:chgData name="Joe Kong" userId="53ef0bdee99d6813" providerId="LiveId" clId="{FFA34931-22FE-4046-8492-AD1DBE2C46C6}" dt="2022-03-26T04:04:13.637" v="8680" actId="20577"/>
        <pc:sldMkLst>
          <pc:docMk/>
          <pc:sldMk cId="2393284625" sldId="475"/>
        </pc:sldMkLst>
        <pc:spChg chg="mod">
          <ac:chgData name="Joe Kong" userId="53ef0bdee99d6813" providerId="LiveId" clId="{FFA34931-22FE-4046-8492-AD1DBE2C46C6}" dt="2022-03-26T03:32:05.737" v="8406" actId="20577"/>
          <ac:spMkLst>
            <pc:docMk/>
            <pc:sldMk cId="2393284625" sldId="475"/>
            <ac:spMk id="19" creationId="{63AC56A7-0F79-49E2-90AA-0BA37B2F4B13}"/>
          </ac:spMkLst>
        </pc:spChg>
        <pc:spChg chg="mod">
          <ac:chgData name="Joe Kong" userId="53ef0bdee99d6813" providerId="LiveId" clId="{FFA34931-22FE-4046-8492-AD1DBE2C46C6}" dt="2022-03-26T04:04:13.637" v="8680" actId="20577"/>
          <ac:spMkLst>
            <pc:docMk/>
            <pc:sldMk cId="2393284625" sldId="475"/>
            <ac:spMk id="22" creationId="{048D9CA1-6924-49BC-87FC-581F8030E1B0}"/>
          </ac:spMkLst>
        </pc:spChg>
        <pc:picChg chg="add mod">
          <ac:chgData name="Joe Kong" userId="53ef0bdee99d6813" providerId="LiveId" clId="{FFA34931-22FE-4046-8492-AD1DBE2C46C6}" dt="2022-03-26T03:36:24.436" v="8422" actId="14100"/>
          <ac:picMkLst>
            <pc:docMk/>
            <pc:sldMk cId="2393284625" sldId="475"/>
            <ac:picMk id="11" creationId="{5936FF9D-6DCF-4A6B-AB90-ACACAAE72E66}"/>
          </ac:picMkLst>
        </pc:picChg>
      </pc:sldChg>
      <pc:sldChg chg="addSp modSp add mod">
        <pc:chgData name="Joe Kong" userId="53ef0bdee99d6813" providerId="LiveId" clId="{FFA34931-22FE-4046-8492-AD1DBE2C46C6}" dt="2022-03-26T04:04:04.303" v="8661" actId="20577"/>
        <pc:sldMkLst>
          <pc:docMk/>
          <pc:sldMk cId="1688315375" sldId="476"/>
        </pc:sldMkLst>
        <pc:spChg chg="mod">
          <ac:chgData name="Joe Kong" userId="53ef0bdee99d6813" providerId="LiveId" clId="{FFA34931-22FE-4046-8492-AD1DBE2C46C6}" dt="2022-03-26T03:31:56.812" v="8403" actId="20577"/>
          <ac:spMkLst>
            <pc:docMk/>
            <pc:sldMk cId="1688315375" sldId="476"/>
            <ac:spMk id="19" creationId="{63AC56A7-0F79-49E2-90AA-0BA37B2F4B13}"/>
          </ac:spMkLst>
        </pc:spChg>
        <pc:spChg chg="mod">
          <ac:chgData name="Joe Kong" userId="53ef0bdee99d6813" providerId="LiveId" clId="{FFA34931-22FE-4046-8492-AD1DBE2C46C6}" dt="2022-03-26T04:04:04.303" v="8661" actId="20577"/>
          <ac:spMkLst>
            <pc:docMk/>
            <pc:sldMk cId="1688315375" sldId="476"/>
            <ac:spMk id="22" creationId="{048D9CA1-6924-49BC-87FC-581F8030E1B0}"/>
          </ac:spMkLst>
        </pc:spChg>
        <pc:picChg chg="add mod">
          <ac:chgData name="Joe Kong" userId="53ef0bdee99d6813" providerId="LiveId" clId="{FFA34931-22FE-4046-8492-AD1DBE2C46C6}" dt="2022-03-26T03:35:52.842" v="8419" actId="14100"/>
          <ac:picMkLst>
            <pc:docMk/>
            <pc:sldMk cId="1688315375" sldId="476"/>
            <ac:picMk id="11" creationId="{F8DF81DE-9808-41A9-A4C2-BED72E9B2FDD}"/>
          </ac:picMkLst>
        </pc:picChg>
      </pc:sldChg>
      <pc:sldChg chg="addSp delSp modSp add mod">
        <pc:chgData name="Joe Kong" userId="53ef0bdee99d6813" providerId="LiveId" clId="{FFA34931-22FE-4046-8492-AD1DBE2C46C6}" dt="2022-03-26T04:03:56.939" v="8648" actId="20577"/>
        <pc:sldMkLst>
          <pc:docMk/>
          <pc:sldMk cId="1641150704" sldId="477"/>
        </pc:sldMkLst>
        <pc:spChg chg="mod">
          <ac:chgData name="Joe Kong" userId="53ef0bdee99d6813" providerId="LiveId" clId="{FFA34931-22FE-4046-8492-AD1DBE2C46C6}" dt="2022-03-26T03:31:41.859" v="8397" actId="20577"/>
          <ac:spMkLst>
            <pc:docMk/>
            <pc:sldMk cId="1641150704" sldId="477"/>
            <ac:spMk id="19" creationId="{63AC56A7-0F79-49E2-90AA-0BA37B2F4B13}"/>
          </ac:spMkLst>
        </pc:spChg>
        <pc:spChg chg="mod">
          <ac:chgData name="Joe Kong" userId="53ef0bdee99d6813" providerId="LiveId" clId="{FFA34931-22FE-4046-8492-AD1DBE2C46C6}" dt="2022-03-26T04:03:56.939" v="8648" actId="20577"/>
          <ac:spMkLst>
            <pc:docMk/>
            <pc:sldMk cId="1641150704" sldId="477"/>
            <ac:spMk id="22" creationId="{048D9CA1-6924-49BC-87FC-581F8030E1B0}"/>
          </ac:spMkLst>
        </pc:spChg>
        <pc:picChg chg="add del mod">
          <ac:chgData name="Joe Kong" userId="53ef0bdee99d6813" providerId="LiveId" clId="{FFA34931-22FE-4046-8492-AD1DBE2C46C6}" dt="2022-03-26T03:31:45.034" v="8398" actId="478"/>
          <ac:picMkLst>
            <pc:docMk/>
            <pc:sldMk cId="1641150704" sldId="477"/>
            <ac:picMk id="11" creationId="{473B4F35-6157-425D-9BCA-53EF1998CE39}"/>
          </ac:picMkLst>
        </pc:picChg>
        <pc:picChg chg="add mod">
          <ac:chgData name="Joe Kong" userId="53ef0bdee99d6813" providerId="LiveId" clId="{FFA34931-22FE-4046-8492-AD1DBE2C46C6}" dt="2022-03-26T03:35:24.170" v="8415" actId="14100"/>
          <ac:picMkLst>
            <pc:docMk/>
            <pc:sldMk cId="1641150704" sldId="477"/>
            <ac:picMk id="12" creationId="{05C8D32F-485D-4599-8F23-7E9B9385B9E8}"/>
          </ac:picMkLst>
        </pc:picChg>
      </pc:sldChg>
      <pc:sldChg chg="addSp modSp add mod">
        <pc:chgData name="Joe Kong" userId="53ef0bdee99d6813" providerId="LiveId" clId="{FFA34931-22FE-4046-8492-AD1DBE2C46C6}" dt="2022-03-26T04:04:45.096" v="8687"/>
        <pc:sldMkLst>
          <pc:docMk/>
          <pc:sldMk cId="933068754" sldId="478"/>
        </pc:sldMkLst>
        <pc:spChg chg="mod">
          <ac:chgData name="Joe Kong" userId="53ef0bdee99d6813" providerId="LiveId" clId="{FFA34931-22FE-4046-8492-AD1DBE2C46C6}" dt="2022-03-26T04:04:45.096" v="8687"/>
          <ac:spMkLst>
            <pc:docMk/>
            <pc:sldMk cId="933068754" sldId="478"/>
            <ac:spMk id="22" creationId="{048D9CA1-6924-49BC-87FC-581F8030E1B0}"/>
          </ac:spMkLst>
        </pc:spChg>
        <pc:picChg chg="add mod">
          <ac:chgData name="Joe Kong" userId="53ef0bdee99d6813" providerId="LiveId" clId="{FFA34931-22FE-4046-8492-AD1DBE2C46C6}" dt="2022-03-26T03:47:02.260" v="8474" actId="14100"/>
          <ac:picMkLst>
            <pc:docMk/>
            <pc:sldMk cId="933068754" sldId="478"/>
            <ac:picMk id="11" creationId="{434D8831-BBE7-4D45-A544-9A4A76520303}"/>
          </ac:picMkLst>
        </pc:picChg>
        <pc:picChg chg="mod">
          <ac:chgData name="Joe Kong" userId="53ef0bdee99d6813" providerId="LiveId" clId="{FFA34931-22FE-4046-8492-AD1DBE2C46C6}" dt="2022-03-26T03:58:23.955" v="8526" actId="1076"/>
          <ac:picMkLst>
            <pc:docMk/>
            <pc:sldMk cId="933068754" sldId="478"/>
            <ac:picMk id="244" creationId="{802CF122-18BA-0CF4-7E71-2B44537D4996}"/>
          </ac:picMkLst>
        </pc:picChg>
      </pc:sldChg>
      <pc:sldChg chg="addSp modSp add mod">
        <pc:chgData name="Joe Kong" userId="53ef0bdee99d6813" providerId="LiveId" clId="{FFA34931-22FE-4046-8492-AD1DBE2C46C6}" dt="2022-03-26T04:04:42.256" v="8686"/>
        <pc:sldMkLst>
          <pc:docMk/>
          <pc:sldMk cId="4038250388" sldId="479"/>
        </pc:sldMkLst>
        <pc:spChg chg="mod">
          <ac:chgData name="Joe Kong" userId="53ef0bdee99d6813" providerId="LiveId" clId="{FFA34931-22FE-4046-8492-AD1DBE2C46C6}" dt="2022-03-26T04:04:42.256" v="8686"/>
          <ac:spMkLst>
            <pc:docMk/>
            <pc:sldMk cId="4038250388" sldId="479"/>
            <ac:spMk id="22" creationId="{048D9CA1-6924-49BC-87FC-581F8030E1B0}"/>
          </ac:spMkLst>
        </pc:spChg>
        <pc:picChg chg="add mod">
          <ac:chgData name="Joe Kong" userId="53ef0bdee99d6813" providerId="LiveId" clId="{FFA34931-22FE-4046-8492-AD1DBE2C46C6}" dt="2022-03-26T03:46:45.091" v="8471" actId="14100"/>
          <ac:picMkLst>
            <pc:docMk/>
            <pc:sldMk cId="4038250388" sldId="479"/>
            <ac:picMk id="11" creationId="{BA1B9466-05CA-4D1C-BDFC-3F62E50295BC}"/>
          </ac:picMkLst>
        </pc:picChg>
        <pc:picChg chg="mod">
          <ac:chgData name="Joe Kong" userId="53ef0bdee99d6813" providerId="LiveId" clId="{FFA34931-22FE-4046-8492-AD1DBE2C46C6}" dt="2022-03-26T03:45:35.947" v="8465" actId="1076"/>
          <ac:picMkLst>
            <pc:docMk/>
            <pc:sldMk cId="4038250388" sldId="479"/>
            <ac:picMk id="244" creationId="{802CF122-18BA-0CF4-7E71-2B44537D4996}"/>
          </ac:picMkLst>
        </pc:picChg>
      </pc:sldChg>
      <pc:sldChg chg="addSp delSp modSp add mod">
        <pc:chgData name="Joe Kong" userId="53ef0bdee99d6813" providerId="LiveId" clId="{FFA34931-22FE-4046-8492-AD1DBE2C46C6}" dt="2022-03-26T03:53:20.758" v="8495" actId="14100"/>
        <pc:sldMkLst>
          <pc:docMk/>
          <pc:sldMk cId="1982699086" sldId="480"/>
        </pc:sldMkLst>
        <pc:spChg chg="add mod">
          <ac:chgData name="Joe Kong" userId="53ef0bdee99d6813" providerId="LiveId" clId="{FFA34931-22FE-4046-8492-AD1DBE2C46C6}" dt="2022-03-26T03:52:41.282" v="8486"/>
          <ac:spMkLst>
            <pc:docMk/>
            <pc:sldMk cId="1982699086" sldId="480"/>
            <ac:spMk id="3" creationId="{D4F2BFDA-B779-4F1F-9910-5CD89CF3D242}"/>
          </ac:spMkLst>
        </pc:spChg>
        <pc:spChg chg="mod">
          <ac:chgData name="Joe Kong" userId="53ef0bdee99d6813" providerId="LiveId" clId="{FFA34931-22FE-4046-8492-AD1DBE2C46C6}" dt="2022-03-26T03:52:24.575" v="8481" actId="368"/>
          <ac:spMkLst>
            <pc:docMk/>
            <pc:sldMk cId="1982699086" sldId="480"/>
            <ac:spMk id="19" creationId="{63AC56A7-0F79-49E2-90AA-0BA37B2F4B13}"/>
          </ac:spMkLst>
        </pc:spChg>
        <pc:graphicFrameChg chg="add mod modGraphic">
          <ac:chgData name="Joe Kong" userId="53ef0bdee99d6813" providerId="LiveId" clId="{FFA34931-22FE-4046-8492-AD1DBE2C46C6}" dt="2022-03-26T03:53:20.758" v="8495" actId="14100"/>
          <ac:graphicFrameMkLst>
            <pc:docMk/>
            <pc:sldMk cId="1982699086" sldId="480"/>
            <ac:graphicFrameMk id="2" creationId="{F73A444E-C243-473B-8138-C1586B8266B2}"/>
          </ac:graphicFrameMkLst>
        </pc:graphicFrameChg>
        <pc:graphicFrameChg chg="del mod modGraphic">
          <ac:chgData name="Joe Kong" userId="53ef0bdee99d6813" providerId="LiveId" clId="{FFA34931-22FE-4046-8492-AD1DBE2C46C6}" dt="2022-03-26T03:52:32.089" v="8485" actId="478"/>
          <ac:graphicFrameMkLst>
            <pc:docMk/>
            <pc:sldMk cId="1982699086" sldId="480"/>
            <ac:graphicFrameMk id="15" creationId="{42EA430F-974E-4C54-BA29-53648D98E0C6}"/>
          </ac:graphicFrameMkLst>
        </pc:graphicFrameChg>
        <pc:picChg chg="mod">
          <ac:chgData name="Joe Kong" userId="53ef0bdee99d6813" providerId="LiveId" clId="{FFA34931-22FE-4046-8492-AD1DBE2C46C6}" dt="2022-03-26T03:53:07.882" v="8492" actId="1076"/>
          <ac:picMkLst>
            <pc:docMk/>
            <pc:sldMk cId="1982699086" sldId="480"/>
            <ac:picMk id="244" creationId="{802CF122-18BA-0CF4-7E71-2B44537D4996}"/>
          </ac:picMkLst>
        </pc:picChg>
      </pc:sldChg>
      <pc:sldChg chg="addSp delSp modSp add mod">
        <pc:chgData name="Joe Kong" userId="53ef0bdee99d6813" providerId="LiveId" clId="{FFA34931-22FE-4046-8492-AD1DBE2C46C6}" dt="2022-03-26T04:04:53.279" v="8689"/>
        <pc:sldMkLst>
          <pc:docMk/>
          <pc:sldMk cId="4188101841" sldId="481"/>
        </pc:sldMkLst>
        <pc:spChg chg="mod">
          <ac:chgData name="Joe Kong" userId="53ef0bdee99d6813" providerId="LiveId" clId="{FFA34931-22FE-4046-8492-AD1DBE2C46C6}" dt="2022-03-26T04:04:53.279" v="8689"/>
          <ac:spMkLst>
            <pc:docMk/>
            <pc:sldMk cId="4188101841" sldId="481"/>
            <ac:spMk id="22" creationId="{048D9CA1-6924-49BC-87FC-581F8030E1B0}"/>
          </ac:spMkLst>
        </pc:spChg>
        <pc:picChg chg="del">
          <ac:chgData name="Joe Kong" userId="53ef0bdee99d6813" providerId="LiveId" clId="{FFA34931-22FE-4046-8492-AD1DBE2C46C6}" dt="2022-03-26T03:55:21.832" v="8504" actId="478"/>
          <ac:picMkLst>
            <pc:docMk/>
            <pc:sldMk cId="4188101841" sldId="481"/>
            <ac:picMk id="11" creationId="{34B0246E-5FF5-4487-A62D-3E8FFB36C87B}"/>
          </ac:picMkLst>
        </pc:picChg>
        <pc:picChg chg="add mod">
          <ac:chgData name="Joe Kong" userId="53ef0bdee99d6813" providerId="LiveId" clId="{FFA34931-22FE-4046-8492-AD1DBE2C46C6}" dt="2022-03-26T03:55:37.275" v="8508" actId="14100"/>
          <ac:picMkLst>
            <pc:docMk/>
            <pc:sldMk cId="4188101841" sldId="481"/>
            <ac:picMk id="12" creationId="{48A7A627-22A0-4CED-BADD-5E16445CF51A}"/>
          </ac:picMkLst>
        </pc:picChg>
        <pc:picChg chg="mod">
          <ac:chgData name="Joe Kong" userId="53ef0bdee99d6813" providerId="LiveId" clId="{FFA34931-22FE-4046-8492-AD1DBE2C46C6}" dt="2022-03-26T03:58:17.780" v="8524" actId="1076"/>
          <ac:picMkLst>
            <pc:docMk/>
            <pc:sldMk cId="4188101841" sldId="481"/>
            <ac:picMk id="244" creationId="{802CF122-18BA-0CF4-7E71-2B44537D4996}"/>
          </ac:picMkLst>
        </pc:picChg>
      </pc:sldChg>
      <pc:sldChg chg="modSp add mod ord">
        <pc:chgData name="Joe Kong" userId="53ef0bdee99d6813" providerId="LiveId" clId="{FFA34931-22FE-4046-8492-AD1DBE2C46C6}" dt="2022-03-26T04:02:21.686" v="8591" actId="12"/>
        <pc:sldMkLst>
          <pc:docMk/>
          <pc:sldMk cId="595508872" sldId="482"/>
        </pc:sldMkLst>
        <pc:spChg chg="mod">
          <ac:chgData name="Joe Kong" userId="53ef0bdee99d6813" providerId="LiveId" clId="{FFA34931-22FE-4046-8492-AD1DBE2C46C6}" dt="2022-03-26T04:02:13.568" v="8590" actId="20577"/>
          <ac:spMkLst>
            <pc:docMk/>
            <pc:sldMk cId="595508872" sldId="482"/>
            <ac:spMk id="2" creationId="{0D5B2AE5-A51C-4A7E-9D62-CA99F374F4E8}"/>
          </ac:spMkLst>
        </pc:spChg>
        <pc:spChg chg="mod">
          <ac:chgData name="Joe Kong" userId="53ef0bdee99d6813" providerId="LiveId" clId="{FFA34931-22FE-4046-8492-AD1DBE2C46C6}" dt="2022-03-26T04:02:21.686" v="8591" actId="12"/>
          <ac:spMkLst>
            <pc:docMk/>
            <pc:sldMk cId="595508872" sldId="482"/>
            <ac:spMk id="3" creationId="{D6B70F20-035F-47E0-B810-19B43D47F6CC}"/>
          </ac:spMkLst>
        </pc:spChg>
      </pc:sldChg>
      <pc:sldChg chg="add ord">
        <pc:chgData name="Joe Kong" userId="53ef0bdee99d6813" providerId="LiveId" clId="{FFA34931-22FE-4046-8492-AD1DBE2C46C6}" dt="2022-03-26T04:01:51.111" v="8577"/>
        <pc:sldMkLst>
          <pc:docMk/>
          <pc:sldMk cId="4136032329" sldId="483"/>
        </pc:sldMkLst>
      </pc:sldChg>
      <pc:sldChg chg="modSp add mod ord">
        <pc:chgData name="Joe Kong" userId="53ef0bdee99d6813" providerId="LiveId" clId="{FFA34931-22FE-4046-8492-AD1DBE2C46C6}" dt="2022-03-26T04:11:50.662" v="8851" actId="368"/>
        <pc:sldMkLst>
          <pc:docMk/>
          <pc:sldMk cId="4040857843" sldId="484"/>
        </pc:sldMkLst>
        <pc:spChg chg="mod">
          <ac:chgData name="Joe Kong" userId="53ef0bdee99d6813" providerId="LiveId" clId="{FFA34931-22FE-4046-8492-AD1DBE2C46C6}" dt="2022-03-26T04:06:22.836" v="8725" actId="20577"/>
          <ac:spMkLst>
            <pc:docMk/>
            <pc:sldMk cId="4040857843" sldId="484"/>
            <ac:spMk id="2" creationId="{0D5B2AE5-A51C-4A7E-9D62-CA99F374F4E8}"/>
          </ac:spMkLst>
        </pc:spChg>
        <pc:spChg chg="mod">
          <ac:chgData name="Joe Kong" userId="53ef0bdee99d6813" providerId="LiveId" clId="{FFA34931-22FE-4046-8492-AD1DBE2C46C6}" dt="2022-03-26T04:11:50.662" v="8851" actId="368"/>
          <ac:spMkLst>
            <pc:docMk/>
            <pc:sldMk cId="4040857843" sldId="484"/>
            <ac:spMk id="3" creationId="{D6B70F20-035F-47E0-B810-19B43D47F6CC}"/>
          </ac:spMkLst>
        </pc:spChg>
      </pc:sldChg>
      <pc:sldChg chg="modSp add mod ord">
        <pc:chgData name="Joe Kong" userId="53ef0bdee99d6813" providerId="LiveId" clId="{FFA34931-22FE-4046-8492-AD1DBE2C46C6}" dt="2022-03-26T04:15:21.341" v="9012" actId="20577"/>
        <pc:sldMkLst>
          <pc:docMk/>
          <pc:sldMk cId="3832741764" sldId="485"/>
        </pc:sldMkLst>
        <pc:spChg chg="mod">
          <ac:chgData name="Joe Kong" userId="53ef0bdee99d6813" providerId="LiveId" clId="{FFA34931-22FE-4046-8492-AD1DBE2C46C6}" dt="2022-03-26T04:08:03.651" v="8737"/>
          <ac:spMkLst>
            <pc:docMk/>
            <pc:sldMk cId="3832741764" sldId="485"/>
            <ac:spMk id="2" creationId="{0D5B2AE5-A51C-4A7E-9D62-CA99F374F4E8}"/>
          </ac:spMkLst>
        </pc:spChg>
        <pc:spChg chg="mod">
          <ac:chgData name="Joe Kong" userId="53ef0bdee99d6813" providerId="LiveId" clId="{FFA34931-22FE-4046-8492-AD1DBE2C46C6}" dt="2022-03-26T04:15:21.341" v="9012" actId="20577"/>
          <ac:spMkLst>
            <pc:docMk/>
            <pc:sldMk cId="3832741764" sldId="485"/>
            <ac:spMk id="3" creationId="{D6B70F20-035F-47E0-B810-19B43D47F6CC}"/>
          </ac:spMkLst>
        </pc:spChg>
        <pc:picChg chg="mod">
          <ac:chgData name="Joe Kong" userId="53ef0bdee99d6813" providerId="LiveId" clId="{FFA34931-22FE-4046-8492-AD1DBE2C46C6}" dt="2022-03-26T04:14:36.691" v="8987" actId="1076"/>
          <ac:picMkLst>
            <pc:docMk/>
            <pc:sldMk cId="3832741764" sldId="485"/>
            <ac:picMk id="244" creationId="{802CF122-18BA-0CF4-7E71-2B44537D4996}"/>
          </ac:picMkLst>
        </pc:picChg>
      </pc:sldChg>
      <pc:sldChg chg="addSp delSp modSp add mod ord">
        <pc:chgData name="Joe Kong" userId="53ef0bdee99d6813" providerId="LiveId" clId="{FFA34931-22FE-4046-8492-AD1DBE2C46C6}" dt="2022-03-26T13:18:52.987" v="9535" actId="120"/>
        <pc:sldMkLst>
          <pc:docMk/>
          <pc:sldMk cId="1488751184" sldId="487"/>
        </pc:sldMkLst>
        <pc:spChg chg="mod">
          <ac:chgData name="Joe Kong" userId="53ef0bdee99d6813" providerId="LiveId" clId="{FFA34931-22FE-4046-8492-AD1DBE2C46C6}" dt="2022-03-26T13:18:13.366" v="9529" actId="20577"/>
          <ac:spMkLst>
            <pc:docMk/>
            <pc:sldMk cId="1488751184" sldId="487"/>
            <ac:spMk id="2" creationId="{0D5B2AE5-A51C-4A7E-9D62-CA99F374F4E8}"/>
          </ac:spMkLst>
        </pc:spChg>
        <pc:spChg chg="mod">
          <ac:chgData name="Joe Kong" userId="53ef0bdee99d6813" providerId="LiveId" clId="{FFA34931-22FE-4046-8492-AD1DBE2C46C6}" dt="2022-03-26T13:18:52.987" v="9535" actId="120"/>
          <ac:spMkLst>
            <pc:docMk/>
            <pc:sldMk cId="1488751184" sldId="487"/>
            <ac:spMk id="3" creationId="{D6B70F20-035F-47E0-B810-19B43D47F6CC}"/>
          </ac:spMkLst>
        </pc:spChg>
        <pc:picChg chg="add del">
          <ac:chgData name="Joe Kong" userId="53ef0bdee99d6813" providerId="LiveId" clId="{FFA34931-22FE-4046-8492-AD1DBE2C46C6}" dt="2022-03-26T13:18:19.308" v="9531" actId="478"/>
          <ac:picMkLst>
            <pc:docMk/>
            <pc:sldMk cId="1488751184" sldId="487"/>
            <ac:picMk id="244" creationId="{802CF122-18BA-0CF4-7E71-2B44537D4996}"/>
          </ac:picMkLst>
        </pc:picChg>
      </pc:sldChg>
      <pc:sldMasterChg chg="add del addSldLayout delSldLayout">
        <pc:chgData name="Joe Kong" userId="53ef0bdee99d6813" providerId="LiveId" clId="{FFA34931-22FE-4046-8492-AD1DBE2C46C6}" dt="2022-03-14T12:29:36.466" v="172" actId="26606"/>
        <pc:sldMasterMkLst>
          <pc:docMk/>
          <pc:sldMasterMk cId="1139508903" sldId="2147483648"/>
        </pc:sldMasterMkLst>
        <pc:sldLayoutChg chg="add del">
          <pc:chgData name="Joe Kong" userId="53ef0bdee99d6813" providerId="LiveId" clId="{FFA34931-22FE-4046-8492-AD1DBE2C46C6}" dt="2022-03-14T12:29:36.466" v="172" actId="26606"/>
          <pc:sldLayoutMkLst>
            <pc:docMk/>
            <pc:sldMasterMk cId="1139508903" sldId="2147483648"/>
            <pc:sldLayoutMk cId="510972064" sldId="2147483649"/>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1491069601" sldId="2147483650"/>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1061861557" sldId="2147483651"/>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981540234" sldId="2147483652"/>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3481957943" sldId="2147483653"/>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2234756434" sldId="2147483654"/>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2901763797" sldId="2147483655"/>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1753616241" sldId="2147483656"/>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2918256512" sldId="2147483657"/>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1113347018" sldId="2147483658"/>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724694329" sldId="2147483659"/>
          </pc:sldLayoutMkLst>
        </pc:sldLayoutChg>
      </pc:sldMasterChg>
      <pc:sldMasterChg chg="add del replId addSldLayout delSldLayout">
        <pc:chgData name="Joe Kong" userId="53ef0bdee99d6813" providerId="LiveId" clId="{FFA34931-22FE-4046-8492-AD1DBE2C46C6}" dt="2022-03-14T12:08:33.485" v="72" actId="26606"/>
        <pc:sldMasterMkLst>
          <pc:docMk/>
          <pc:sldMasterMk cId="200956196" sldId="2147483660"/>
        </pc:sldMasterMkLst>
        <pc:sldLayoutChg chg="add del">
          <pc:chgData name="Joe Kong" userId="53ef0bdee99d6813" providerId="LiveId" clId="{FFA34931-22FE-4046-8492-AD1DBE2C46C6}" dt="2022-03-14T12:08:33.485" v="72" actId="26606"/>
          <pc:sldLayoutMkLst>
            <pc:docMk/>
            <pc:sldMasterMk cId="200956196" sldId="2147483660"/>
            <pc:sldLayoutMk cId="3155881222" sldId="2147483661"/>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3756471915" sldId="2147483662"/>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949921177" sldId="2147483663"/>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3807482082" sldId="2147483664"/>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112113964" sldId="2147483665"/>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2027055463" sldId="2147483666"/>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3319787017" sldId="2147483667"/>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2706475071" sldId="2147483668"/>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2782990026" sldId="2147483669"/>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2715235681" sldId="2147483670"/>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3028657680" sldId="2147483671"/>
          </pc:sldLayoutMkLst>
        </pc:sldLayoutChg>
      </pc:sldMasterChg>
      <pc:sldMasterChg chg="add del replId addSldLayout delSldLayout">
        <pc:chgData name="Joe Kong" userId="53ef0bdee99d6813" providerId="LiveId" clId="{FFA34931-22FE-4046-8492-AD1DBE2C46C6}" dt="2022-03-14T12:08:05.130" v="46" actId="26606"/>
        <pc:sldMasterMkLst>
          <pc:docMk/>
          <pc:sldMasterMk cId="426087075" sldId="2147483660"/>
        </pc:sldMasterMkLst>
        <pc:sldLayoutChg chg="add del">
          <pc:chgData name="Joe Kong" userId="53ef0bdee99d6813" providerId="LiveId" clId="{FFA34931-22FE-4046-8492-AD1DBE2C46C6}" dt="2022-03-14T12:08:05.130" v="46" actId="26606"/>
          <pc:sldLayoutMkLst>
            <pc:docMk/>
            <pc:sldMasterMk cId="426087075" sldId="2147483660"/>
            <pc:sldLayoutMk cId="3009045818" sldId="2147483661"/>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763918821" sldId="2147483662"/>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2078459711" sldId="2147483663"/>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2030916399" sldId="2147483664"/>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1522932417" sldId="2147483665"/>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1118980979" sldId="2147483666"/>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3838471176" sldId="2147483667"/>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1386350372" sldId="2147483668"/>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1035678046" sldId="2147483669"/>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458174448" sldId="2147483670"/>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949264742" sldId="2147483671"/>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895691009" sldId="2147483672"/>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3318594653" sldId="2147483673"/>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777956101" sldId="2147483674"/>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1962633884" sldId="2147483675"/>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3260140375" sldId="2147483676"/>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24608857" sldId="2147483677"/>
          </pc:sldLayoutMkLst>
        </pc:sldLayoutChg>
      </pc:sldMasterChg>
      <pc:sldMasterChg chg="add del replId addSldLayout delSldLayout">
        <pc:chgData name="Joe Kong" userId="53ef0bdee99d6813" providerId="LiveId" clId="{FFA34931-22FE-4046-8492-AD1DBE2C46C6}" dt="2022-03-14T12:07:52.239" v="32" actId="26606"/>
        <pc:sldMasterMkLst>
          <pc:docMk/>
          <pc:sldMasterMk cId="1285374709" sldId="2147483660"/>
        </pc:sldMasterMkLst>
        <pc:sldLayoutChg chg="add del">
          <pc:chgData name="Joe Kong" userId="53ef0bdee99d6813" providerId="LiveId" clId="{FFA34931-22FE-4046-8492-AD1DBE2C46C6}" dt="2022-03-14T12:07:52.239" v="32" actId="26606"/>
          <pc:sldLayoutMkLst>
            <pc:docMk/>
            <pc:sldMasterMk cId="1285374709" sldId="2147483660"/>
            <pc:sldLayoutMk cId="2471375019" sldId="2147483661"/>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4163308160" sldId="2147483662"/>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367941381" sldId="2147483663"/>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251866990" sldId="2147483664"/>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666776850" sldId="2147483665"/>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733340977" sldId="2147483666"/>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4113885854" sldId="2147483667"/>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4163869997" sldId="2147483668"/>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064291841" sldId="2147483669"/>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1484702879" sldId="2147483670"/>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44868060" sldId="2147483671"/>
          </pc:sldLayoutMkLst>
        </pc:sldLayoutChg>
      </pc:sldMasterChg>
      <pc:sldMasterChg chg="add del replId addSldLayout delSldLayout">
        <pc:chgData name="Joe Kong" userId="53ef0bdee99d6813" providerId="LiveId" clId="{FFA34931-22FE-4046-8492-AD1DBE2C46C6}" dt="2022-03-14T12:07:39.476" v="16" actId="26606"/>
        <pc:sldMasterMkLst>
          <pc:docMk/>
          <pc:sldMasterMk cId="2912255703" sldId="2147483660"/>
        </pc:sldMasterMkLst>
        <pc:sldLayoutChg chg="add del">
          <pc:chgData name="Joe Kong" userId="53ef0bdee99d6813" providerId="LiveId" clId="{FFA34931-22FE-4046-8492-AD1DBE2C46C6}" dt="2022-03-14T12:07:39.476" v="16" actId="26606"/>
          <pc:sldLayoutMkLst>
            <pc:docMk/>
            <pc:sldMasterMk cId="2912255703" sldId="2147483660"/>
            <pc:sldLayoutMk cId="1319261679" sldId="2147483661"/>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4287875753" sldId="2147483662"/>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510154132" sldId="2147483663"/>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3504894858" sldId="2147483664"/>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3913543218" sldId="2147483665"/>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1969171456" sldId="2147483666"/>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1129185279" sldId="2147483667"/>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1941260357" sldId="2147483668"/>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2366554563" sldId="2147483669"/>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600388532" sldId="2147483670"/>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3224503046" sldId="2147483671"/>
          </pc:sldLayoutMkLst>
        </pc:sldLayoutChg>
      </pc:sldMasterChg>
      <pc:sldMasterChg chg="add del replId addSldLayout delSldLayout">
        <pc:chgData name="Joe Kong" userId="53ef0bdee99d6813" providerId="LiveId" clId="{FFA34931-22FE-4046-8492-AD1DBE2C46C6}" dt="2022-03-14T12:08:11.854" v="56" actId="26606"/>
        <pc:sldMasterMkLst>
          <pc:docMk/>
          <pc:sldMasterMk cId="3842970345" sldId="2147483660"/>
        </pc:sldMasterMkLst>
        <pc:sldLayoutChg chg="add del">
          <pc:chgData name="Joe Kong" userId="53ef0bdee99d6813" providerId="LiveId" clId="{FFA34931-22FE-4046-8492-AD1DBE2C46C6}" dt="2022-03-14T12:08:11.854" v="56" actId="26606"/>
          <pc:sldLayoutMkLst>
            <pc:docMk/>
            <pc:sldMasterMk cId="3842970345" sldId="2147483660"/>
            <pc:sldLayoutMk cId="1331612257" sldId="2147483661"/>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3071666820" sldId="2147483662"/>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311022275" sldId="2147483663"/>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2323596825" sldId="2147483664"/>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2620259910" sldId="2147483665"/>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3217645715" sldId="2147483666"/>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1553886466" sldId="2147483667"/>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3685517330" sldId="2147483668"/>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2349149309" sldId="2147483669"/>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2698762711" sldId="2147483670"/>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421168273" sldId="2147483671"/>
          </pc:sldLayoutMkLst>
        </pc:sldLayoutChg>
      </pc:sldMasterChg>
      <pc:sldMasterChg chg="add del addSldLayout delSldLayout">
        <pc:chgData name="Joe Kong" userId="53ef0bdee99d6813" providerId="LiveId" clId="{FFA34931-22FE-4046-8492-AD1DBE2C46C6}" dt="2022-03-14T12:10:34.521" v="95" actId="26606"/>
        <pc:sldMasterMkLst>
          <pc:docMk/>
          <pc:sldMasterMk cId="1336589868" sldId="2147483673"/>
        </pc:sldMasterMkLst>
        <pc:sldLayoutChg chg="add del">
          <pc:chgData name="Joe Kong" userId="53ef0bdee99d6813" providerId="LiveId" clId="{FFA34931-22FE-4046-8492-AD1DBE2C46C6}" dt="2022-03-14T12:10:34.521" v="95" actId="26606"/>
          <pc:sldLayoutMkLst>
            <pc:docMk/>
            <pc:sldMasterMk cId="1336589868" sldId="2147483673"/>
            <pc:sldLayoutMk cId="1987624072" sldId="2147483662"/>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2790948749" sldId="2147483663"/>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580136609" sldId="2147483664"/>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437369334" sldId="2147483665"/>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3311541351" sldId="2147483666"/>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4083216963" sldId="2147483667"/>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2780162305" sldId="2147483668"/>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1254341620" sldId="2147483669"/>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2077172259" sldId="2147483670"/>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3208118296" sldId="2147483671"/>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3815118412" sldId="2147483672"/>
          </pc:sldLayoutMkLst>
        </pc:sldLayoutChg>
      </pc:sldMasterChg>
      <pc:sldMasterChg chg="add del addSldLayout delSldLayout">
        <pc:chgData name="Joe Kong" userId="53ef0bdee99d6813" providerId="LiveId" clId="{FFA34931-22FE-4046-8492-AD1DBE2C46C6}" dt="2022-03-14T12:09:15.636" v="85" actId="26606"/>
        <pc:sldMasterMkLst>
          <pc:docMk/>
          <pc:sldMasterMk cId="2090206135" sldId="2147483673"/>
        </pc:sldMasterMkLst>
        <pc:sldLayoutChg chg="add del">
          <pc:chgData name="Joe Kong" userId="53ef0bdee99d6813" providerId="LiveId" clId="{FFA34931-22FE-4046-8492-AD1DBE2C46C6}" dt="2022-03-14T12:09:15.636" v="85" actId="26606"/>
          <pc:sldLayoutMkLst>
            <pc:docMk/>
            <pc:sldMasterMk cId="2090206135" sldId="2147483673"/>
            <pc:sldLayoutMk cId="2873133495" sldId="2147483662"/>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2692929133" sldId="2147483663"/>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968209523" sldId="2147483664"/>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2335759002" sldId="2147483665"/>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1895477968" sldId="2147483666"/>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2244549862" sldId="2147483667"/>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1710814039" sldId="2147483668"/>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4236559174" sldId="2147483669"/>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1764195923" sldId="2147483670"/>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3969970296" sldId="2147483671"/>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2287472244" sldId="2147483672"/>
          </pc:sldLayoutMkLst>
        </pc:sldLayoutChg>
      </pc:sldMasterChg>
      <pc:sldMasterChg chg="add del addSldLayout delSldLayout">
        <pc:chgData name="Joe Kong" userId="53ef0bdee99d6813" providerId="LiveId" clId="{FFA34931-22FE-4046-8492-AD1DBE2C46C6}" dt="2022-03-14T12:07:37.802" v="14" actId="26606"/>
        <pc:sldMasterMkLst>
          <pc:docMk/>
          <pc:sldMasterMk cId="2372129064" sldId="2147483673"/>
        </pc:sldMasterMkLst>
        <pc:sldLayoutChg chg="add del">
          <pc:chgData name="Joe Kong" userId="53ef0bdee99d6813" providerId="LiveId" clId="{FFA34931-22FE-4046-8492-AD1DBE2C46C6}" dt="2022-03-14T12:07:37.802" v="14" actId="26606"/>
          <pc:sldLayoutMkLst>
            <pc:docMk/>
            <pc:sldMasterMk cId="2372129064" sldId="2147483673"/>
            <pc:sldLayoutMk cId="4126878340" sldId="2147483662"/>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429112956" sldId="2147483663"/>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2869835009" sldId="2147483664"/>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314212239" sldId="2147483665"/>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4210244903" sldId="2147483666"/>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2627893114" sldId="2147483667"/>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2140782601" sldId="2147483668"/>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1506317117" sldId="2147483669"/>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80468605" sldId="2147483670"/>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44896779" sldId="2147483671"/>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304650827" sldId="2147483672"/>
          </pc:sldLayoutMkLst>
        </pc:sldLayoutChg>
      </pc:sldMasterChg>
      <pc:sldMasterChg chg="add del addSldLayout delSldLayout">
        <pc:chgData name="Joe Kong" userId="53ef0bdee99d6813" providerId="LiveId" clId="{FFA34931-22FE-4046-8492-AD1DBE2C46C6}" dt="2022-03-14T12:08:18.971" v="68" actId="26606"/>
        <pc:sldMasterMkLst>
          <pc:docMk/>
          <pc:sldMasterMk cId="2666095311" sldId="2147483673"/>
        </pc:sldMasterMkLst>
        <pc:sldLayoutChg chg="add del">
          <pc:chgData name="Joe Kong" userId="53ef0bdee99d6813" providerId="LiveId" clId="{FFA34931-22FE-4046-8492-AD1DBE2C46C6}" dt="2022-03-14T12:08:18.971" v="68" actId="26606"/>
          <pc:sldLayoutMkLst>
            <pc:docMk/>
            <pc:sldMasterMk cId="2666095311" sldId="2147483673"/>
            <pc:sldLayoutMk cId="630982973" sldId="2147483662"/>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2210921112" sldId="2147483663"/>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2177110784" sldId="2147483664"/>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935296778" sldId="2147483665"/>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2449934410" sldId="2147483666"/>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1381070859" sldId="2147483667"/>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3520071576" sldId="2147483668"/>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40803439" sldId="2147483669"/>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3732716183" sldId="2147483670"/>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3334881415" sldId="2147483671"/>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2112998119" sldId="2147483672"/>
          </pc:sldLayoutMkLst>
        </pc:sldLayoutChg>
      </pc:sldMasterChg>
      <pc:sldMasterChg chg="add del addSldLayout delSldLayout">
        <pc:chgData name="Joe Kong" userId="53ef0bdee99d6813" providerId="LiveId" clId="{FFA34931-22FE-4046-8492-AD1DBE2C46C6}" dt="2022-03-14T12:08:10.557" v="54" actId="26606"/>
        <pc:sldMasterMkLst>
          <pc:docMk/>
          <pc:sldMasterMk cId="3583182548" sldId="2147483673"/>
        </pc:sldMasterMkLst>
        <pc:sldLayoutChg chg="add del">
          <pc:chgData name="Joe Kong" userId="53ef0bdee99d6813" providerId="LiveId" clId="{FFA34931-22FE-4046-8492-AD1DBE2C46C6}" dt="2022-03-14T12:08:10.557" v="54" actId="26606"/>
          <pc:sldLayoutMkLst>
            <pc:docMk/>
            <pc:sldMasterMk cId="3583182548" sldId="2147483673"/>
            <pc:sldLayoutMk cId="3203044692" sldId="2147483662"/>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3241863352" sldId="2147483663"/>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42408551" sldId="2147483664"/>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1027483149" sldId="2147483665"/>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1494963117" sldId="2147483666"/>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2480879622" sldId="2147483667"/>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1882757624" sldId="2147483668"/>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2089266908" sldId="2147483669"/>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2824344104" sldId="2147483670"/>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1337531635" sldId="2147483671"/>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203415331" sldId="2147483672"/>
          </pc:sldLayoutMkLst>
        </pc:sldLayoutChg>
      </pc:sldMasterChg>
      <pc:sldMasterChg chg="add del addSldLayout delSldLayout">
        <pc:chgData name="Joe Kong" userId="53ef0bdee99d6813" providerId="LiveId" clId="{FFA34931-22FE-4046-8492-AD1DBE2C46C6}" dt="2022-03-14T12:07:50.393" v="30" actId="26606"/>
        <pc:sldMasterMkLst>
          <pc:docMk/>
          <pc:sldMasterMk cId="3883353461" sldId="2147483673"/>
        </pc:sldMasterMkLst>
        <pc:sldLayoutChg chg="add del">
          <pc:chgData name="Joe Kong" userId="53ef0bdee99d6813" providerId="LiveId" clId="{FFA34931-22FE-4046-8492-AD1DBE2C46C6}" dt="2022-03-14T12:07:50.393" v="30" actId="26606"/>
          <pc:sldLayoutMkLst>
            <pc:docMk/>
            <pc:sldMasterMk cId="3883353461" sldId="2147483673"/>
            <pc:sldLayoutMk cId="3732603084" sldId="2147483662"/>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4119234121" sldId="2147483663"/>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1063030090" sldId="2147483664"/>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1122438388" sldId="2147483665"/>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2210628854" sldId="2147483666"/>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575409920" sldId="2147483667"/>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405331733" sldId="2147483668"/>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2810340136" sldId="2147483669"/>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3689911636" sldId="2147483670"/>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2903119078" sldId="2147483671"/>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3612825178" sldId="2147483672"/>
          </pc:sldLayoutMkLst>
        </pc:sldLayoutChg>
      </pc:sldMasterChg>
      <pc:sldMasterChg chg="add del addSldLayout delSldLayout">
        <pc:chgData name="Joe Kong" userId="53ef0bdee99d6813" providerId="LiveId" clId="{FFA34931-22FE-4046-8492-AD1DBE2C46C6}" dt="2022-03-14T12:07:58.277" v="44" actId="26606"/>
        <pc:sldMasterMkLst>
          <pc:docMk/>
          <pc:sldMasterMk cId="1997525325" sldId="2147483679"/>
        </pc:sldMasterMkLst>
        <pc:sldLayoutChg chg="add del">
          <pc:chgData name="Joe Kong" userId="53ef0bdee99d6813" providerId="LiveId" clId="{FFA34931-22FE-4046-8492-AD1DBE2C46C6}" dt="2022-03-14T12:07:58.277" v="44" actId="26606"/>
          <pc:sldLayoutMkLst>
            <pc:docMk/>
            <pc:sldMasterMk cId="1997525325" sldId="2147483679"/>
            <pc:sldLayoutMk cId="2610212077" sldId="2147483668"/>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239361126" sldId="2147483669"/>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609362887" sldId="2147483670"/>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4807785" sldId="2147483671"/>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304047175" sldId="2147483672"/>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542596866" sldId="2147483673"/>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240087669" sldId="2147483674"/>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204913879" sldId="2147483675"/>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797553892" sldId="2147483676"/>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1271930875" sldId="2147483677"/>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410470893" sldId="2147483678"/>
          </pc:sldLayoutMkLst>
        </pc:sldLayoutChg>
      </pc:sldMasterChg>
      <pc:sldMasterChg chg="add del addSldLayout delSldLayout">
        <pc:chgData name="Joe Kong" userId="53ef0bdee99d6813" providerId="LiveId" clId="{FFA34931-22FE-4046-8492-AD1DBE2C46C6}" dt="2022-03-14T12:10:16.142" v="89" actId="26606"/>
        <pc:sldMasterMkLst>
          <pc:docMk/>
          <pc:sldMasterMk cId="3789351996" sldId="2147483679"/>
        </pc:sldMasterMkLst>
        <pc:sldLayoutChg chg="add del">
          <pc:chgData name="Joe Kong" userId="53ef0bdee99d6813" providerId="LiveId" clId="{FFA34931-22FE-4046-8492-AD1DBE2C46C6}" dt="2022-03-14T12:10:16.142" v="89" actId="26606"/>
          <pc:sldLayoutMkLst>
            <pc:docMk/>
            <pc:sldMasterMk cId="3789351996" sldId="2147483679"/>
            <pc:sldLayoutMk cId="2700419306" sldId="2147483668"/>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1556414312" sldId="2147483669"/>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031348483" sldId="2147483670"/>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931818867" sldId="2147483671"/>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995053043" sldId="2147483672"/>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267762731" sldId="2147483673"/>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2112247810" sldId="2147483674"/>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280852166" sldId="2147483675"/>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228544631" sldId="2147483676"/>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444527244" sldId="2147483677"/>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4283220213" sldId="2147483678"/>
          </pc:sldLayoutMkLst>
        </pc:sldLayoutChg>
      </pc:sldMasterChg>
      <pc:sldMasterChg chg="add del addSldLayout delSldLayout">
        <pc:chgData name="Joe Kong" userId="53ef0bdee99d6813" providerId="LiveId" clId="{FFA34931-22FE-4046-8492-AD1DBE2C46C6}" dt="2022-03-14T12:09:45.775" v="87" actId="26606"/>
        <pc:sldMasterMkLst>
          <pc:docMk/>
          <pc:sldMasterMk cId="337262617" sldId="2147483686"/>
        </pc:sldMasterMkLst>
        <pc:sldLayoutChg chg="add del">
          <pc:chgData name="Joe Kong" userId="53ef0bdee99d6813" providerId="LiveId" clId="{FFA34931-22FE-4046-8492-AD1DBE2C46C6}" dt="2022-03-14T12:09:45.775" v="87" actId="26606"/>
          <pc:sldLayoutMkLst>
            <pc:docMk/>
            <pc:sldMasterMk cId="337262617" sldId="2147483686"/>
            <pc:sldLayoutMk cId="2548396917" sldId="2147483675"/>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286748552" sldId="2147483676"/>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406169349" sldId="2147483677"/>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874884048" sldId="2147483678"/>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2213503327" sldId="2147483679"/>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3190696863" sldId="2147483680"/>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2298367331" sldId="2147483681"/>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3986246917" sldId="2147483682"/>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2918834639" sldId="2147483683"/>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939746084" sldId="2147483684"/>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937349553" sldId="2147483685"/>
          </pc:sldLayoutMkLst>
        </pc:sldLayoutChg>
      </pc:sldMasterChg>
      <pc:sldMasterChg chg="add del addSldLayout delSldLayout">
        <pc:chgData name="Joe Kong" userId="53ef0bdee99d6813" providerId="LiveId" clId="{FFA34931-22FE-4046-8492-AD1DBE2C46C6}" dt="2022-03-14T12:08:09.657" v="52" actId="26606"/>
        <pc:sldMasterMkLst>
          <pc:docMk/>
          <pc:sldMasterMk cId="571249472" sldId="2147483686"/>
        </pc:sldMasterMkLst>
        <pc:sldLayoutChg chg="add del">
          <pc:chgData name="Joe Kong" userId="53ef0bdee99d6813" providerId="LiveId" clId="{FFA34931-22FE-4046-8492-AD1DBE2C46C6}" dt="2022-03-14T12:08:09.657" v="52" actId="26606"/>
          <pc:sldLayoutMkLst>
            <pc:docMk/>
            <pc:sldMasterMk cId="571249472" sldId="2147483686"/>
            <pc:sldLayoutMk cId="3556838841" sldId="2147483675"/>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3491672273" sldId="2147483676"/>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611372234" sldId="2147483677"/>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195587623" sldId="2147483678"/>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470845743" sldId="2147483679"/>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887439315" sldId="2147483680"/>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2938567758" sldId="2147483681"/>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3694841569" sldId="2147483682"/>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2303370062" sldId="2147483683"/>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3297678837" sldId="2147483684"/>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3585657702" sldId="2147483685"/>
          </pc:sldLayoutMkLst>
        </pc:sldLayoutChg>
      </pc:sldMasterChg>
      <pc:sldMasterChg chg="add del addSldLayout delSldLayout">
        <pc:chgData name="Joe Kong" userId="53ef0bdee99d6813" providerId="LiveId" clId="{FFA34931-22FE-4046-8492-AD1DBE2C46C6}" dt="2022-03-14T12:26:18.834" v="167" actId="26606"/>
        <pc:sldMasterMkLst>
          <pc:docMk/>
          <pc:sldMasterMk cId="1393691972" sldId="2147483686"/>
        </pc:sldMasterMkLst>
        <pc:sldLayoutChg chg="add del">
          <pc:chgData name="Joe Kong" userId="53ef0bdee99d6813" providerId="LiveId" clId="{FFA34931-22FE-4046-8492-AD1DBE2C46C6}" dt="2022-03-14T12:26:18.834" v="167" actId="26606"/>
          <pc:sldLayoutMkLst>
            <pc:docMk/>
            <pc:sldMasterMk cId="1393691972" sldId="2147483686"/>
            <pc:sldLayoutMk cId="2716021806" sldId="2147483675"/>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4034098318" sldId="2147483676"/>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1688600974" sldId="2147483677"/>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3469121385" sldId="2147483678"/>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4041433714" sldId="2147483679"/>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2138576869" sldId="2147483680"/>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118575397" sldId="2147483681"/>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3146953705" sldId="2147483682"/>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4107744470" sldId="2147483683"/>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1850088895" sldId="2147483684"/>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2240702802" sldId="2147483685"/>
          </pc:sldLayoutMkLst>
        </pc:sldLayoutChg>
      </pc:sldMasterChg>
      <pc:sldMasterChg chg="add del addSldLayout delSldLayout">
        <pc:chgData name="Joe Kong" userId="53ef0bdee99d6813" providerId="LiveId" clId="{FFA34931-22FE-4046-8492-AD1DBE2C46C6}" dt="2022-03-14T12:07:49.386" v="28" actId="26606"/>
        <pc:sldMasterMkLst>
          <pc:docMk/>
          <pc:sldMasterMk cId="1607482683" sldId="2147483686"/>
        </pc:sldMasterMkLst>
        <pc:sldLayoutChg chg="add del">
          <pc:chgData name="Joe Kong" userId="53ef0bdee99d6813" providerId="LiveId" clId="{FFA34931-22FE-4046-8492-AD1DBE2C46C6}" dt="2022-03-14T12:07:49.386" v="28" actId="26606"/>
          <pc:sldLayoutMkLst>
            <pc:docMk/>
            <pc:sldMasterMk cId="1607482683" sldId="2147483686"/>
            <pc:sldLayoutMk cId="2270869408" sldId="2147483675"/>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2088234319" sldId="2147483676"/>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401771190" sldId="2147483677"/>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465640362" sldId="2147483678"/>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516824013" sldId="2147483679"/>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950586796" sldId="2147483680"/>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2349827053" sldId="2147483681"/>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2556124288" sldId="2147483682"/>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216423734" sldId="2147483683"/>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2964078976" sldId="2147483684"/>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01506216" sldId="2147483685"/>
          </pc:sldLayoutMkLst>
        </pc:sldLayoutChg>
      </pc:sldMasterChg>
      <pc:sldMasterChg chg="add del addSldLayout delSldLayout">
        <pc:chgData name="Joe Kong" userId="53ef0bdee99d6813" providerId="LiveId" clId="{FFA34931-22FE-4046-8492-AD1DBE2C46C6}" dt="2022-03-14T12:23:38.239" v="155" actId="26606"/>
        <pc:sldMasterMkLst>
          <pc:docMk/>
          <pc:sldMasterMk cId="1949532074" sldId="2147483686"/>
        </pc:sldMasterMkLst>
        <pc:sldLayoutChg chg="add del">
          <pc:chgData name="Joe Kong" userId="53ef0bdee99d6813" providerId="LiveId" clId="{FFA34931-22FE-4046-8492-AD1DBE2C46C6}" dt="2022-03-14T12:23:38.239" v="155" actId="26606"/>
          <pc:sldLayoutMkLst>
            <pc:docMk/>
            <pc:sldMasterMk cId="1949532074" sldId="2147483686"/>
            <pc:sldLayoutMk cId="1317200737" sldId="2147483675"/>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1586470762" sldId="2147483676"/>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800374962" sldId="2147483677"/>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2575083747" sldId="2147483678"/>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513607052" sldId="2147483679"/>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3273145211" sldId="2147483680"/>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2761969548" sldId="2147483681"/>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2246461753" sldId="2147483682"/>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2545702704" sldId="2147483683"/>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3535808747" sldId="2147483684"/>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3482521580" sldId="2147483685"/>
          </pc:sldLayoutMkLst>
        </pc:sldLayoutChg>
      </pc:sldMasterChg>
      <pc:sldMasterChg chg="add del addSldLayout delSldLayout">
        <pc:chgData name="Joe Kong" userId="53ef0bdee99d6813" providerId="LiveId" clId="{FFA34931-22FE-4046-8492-AD1DBE2C46C6}" dt="2022-03-14T12:07:34.099" v="12" actId="26606"/>
        <pc:sldMasterMkLst>
          <pc:docMk/>
          <pc:sldMasterMk cId="3248863616" sldId="2147483686"/>
        </pc:sldMasterMkLst>
        <pc:sldLayoutChg chg="add del">
          <pc:chgData name="Joe Kong" userId="53ef0bdee99d6813" providerId="LiveId" clId="{FFA34931-22FE-4046-8492-AD1DBE2C46C6}" dt="2022-03-14T12:07:34.099" v="12" actId="26606"/>
          <pc:sldLayoutMkLst>
            <pc:docMk/>
            <pc:sldMasterMk cId="3248863616" sldId="2147483686"/>
            <pc:sldLayoutMk cId="4079414819" sldId="2147483675"/>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2278653838" sldId="2147483676"/>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14702413" sldId="2147483677"/>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1193681679" sldId="2147483678"/>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3404941818" sldId="2147483679"/>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4043871127" sldId="2147483680"/>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2025837643" sldId="2147483681"/>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1128372561" sldId="2147483682"/>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2335904514" sldId="2147483683"/>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1820272522" sldId="2147483684"/>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3781677665" sldId="2147483685"/>
          </pc:sldLayoutMkLst>
        </pc:sldLayoutChg>
      </pc:sldMasterChg>
      <pc:sldMasterChg chg="add del addSldLayout delSldLayout">
        <pc:chgData name="Joe Kong" userId="53ef0bdee99d6813" providerId="LiveId" clId="{FFA34931-22FE-4046-8492-AD1DBE2C46C6}" dt="2022-03-14T12:08:18.615" v="66" actId="26606"/>
        <pc:sldMasterMkLst>
          <pc:docMk/>
          <pc:sldMasterMk cId="3358181331" sldId="2147483686"/>
        </pc:sldMasterMkLst>
        <pc:sldLayoutChg chg="add del">
          <pc:chgData name="Joe Kong" userId="53ef0bdee99d6813" providerId="LiveId" clId="{FFA34931-22FE-4046-8492-AD1DBE2C46C6}" dt="2022-03-14T12:08:18.615" v="66" actId="26606"/>
          <pc:sldLayoutMkLst>
            <pc:docMk/>
            <pc:sldMasterMk cId="3358181331" sldId="2147483686"/>
            <pc:sldLayoutMk cId="920671406" sldId="2147483675"/>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1211871937" sldId="2147483676"/>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2300318785" sldId="2147483677"/>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4038863167" sldId="2147483678"/>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2270566001" sldId="2147483679"/>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4074795259" sldId="2147483680"/>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245881715" sldId="2147483681"/>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3441047896" sldId="2147483682"/>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3013534988" sldId="2147483683"/>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1191248549" sldId="2147483684"/>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2540034691" sldId="2147483685"/>
          </pc:sldLayoutMkLst>
        </pc:sldLayoutChg>
      </pc:sldMasterChg>
      <pc:sldMasterChg chg="add del addSldLayout delSldLayout">
        <pc:chgData name="Joe Kong" userId="53ef0bdee99d6813" providerId="LiveId" clId="{FFA34931-22FE-4046-8492-AD1DBE2C46C6}" dt="2022-03-14T12:07:57.372" v="42" actId="26606"/>
        <pc:sldMasterMkLst>
          <pc:docMk/>
          <pc:sldMasterMk cId="2836945064" sldId="2147483692"/>
        </pc:sldMasterMkLst>
        <pc:sldLayoutChg chg="add del">
          <pc:chgData name="Joe Kong" userId="53ef0bdee99d6813" providerId="LiveId" clId="{FFA34931-22FE-4046-8492-AD1DBE2C46C6}" dt="2022-03-14T12:07:57.372" v="42" actId="26606"/>
          <pc:sldLayoutMkLst>
            <pc:docMk/>
            <pc:sldMasterMk cId="2836945064" sldId="2147483692"/>
            <pc:sldLayoutMk cId="277438755" sldId="2147483681"/>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3842645084" sldId="2147483682"/>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2355945121" sldId="2147483683"/>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203165034" sldId="2147483684"/>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1720841046" sldId="2147483685"/>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2975782326" sldId="2147483686"/>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3602497447" sldId="2147483687"/>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1448952000" sldId="2147483688"/>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758264356" sldId="2147483689"/>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1252454284" sldId="2147483690"/>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3338853210" sldId="2147483691"/>
          </pc:sldLayoutMkLst>
        </pc:sldLayoutChg>
      </pc:sldMasterChg>
      <pc:sldMasterChg chg="add del addSldLayout delSldLayout">
        <pc:chgData name="Joe Kong" userId="53ef0bdee99d6813" providerId="LiveId" clId="{FFA34931-22FE-4046-8492-AD1DBE2C46C6}" dt="2022-03-14T12:07:47.331" v="26" actId="26606"/>
        <pc:sldMasterMkLst>
          <pc:docMk/>
          <pc:sldMasterMk cId="1422612039" sldId="2147483699"/>
        </pc:sldMasterMkLst>
        <pc:sldLayoutChg chg="add del">
          <pc:chgData name="Joe Kong" userId="53ef0bdee99d6813" providerId="LiveId" clId="{FFA34931-22FE-4046-8492-AD1DBE2C46C6}" dt="2022-03-14T12:07:47.331" v="26" actId="26606"/>
          <pc:sldLayoutMkLst>
            <pc:docMk/>
            <pc:sldMasterMk cId="1422612039" sldId="2147483699"/>
            <pc:sldLayoutMk cId="2578325598" sldId="2147483688"/>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1399288553" sldId="2147483689"/>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2284032407" sldId="2147483690"/>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1293288079" sldId="2147483691"/>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3395201437" sldId="2147483692"/>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2489074022" sldId="2147483693"/>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4249079748" sldId="2147483694"/>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1173807288" sldId="2147483695"/>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3215421005" sldId="2147483696"/>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3814391130" sldId="2147483697"/>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1668805462" sldId="2147483698"/>
          </pc:sldLayoutMkLst>
        </pc:sldLayoutChg>
      </pc:sldMasterChg>
      <pc:sldMasterChg chg="add del addSldLayout delSldLayout">
        <pc:chgData name="Joe Kong" userId="53ef0bdee99d6813" providerId="LiveId" clId="{FFA34931-22FE-4046-8492-AD1DBE2C46C6}" dt="2022-03-14T12:07:32.428" v="10" actId="26606"/>
        <pc:sldMasterMkLst>
          <pc:docMk/>
          <pc:sldMasterMk cId="2415947294" sldId="2147483699"/>
        </pc:sldMasterMkLst>
        <pc:sldLayoutChg chg="add del">
          <pc:chgData name="Joe Kong" userId="53ef0bdee99d6813" providerId="LiveId" clId="{FFA34931-22FE-4046-8492-AD1DBE2C46C6}" dt="2022-03-14T12:07:32.428" v="10" actId="26606"/>
          <pc:sldLayoutMkLst>
            <pc:docMk/>
            <pc:sldMasterMk cId="2415947294" sldId="2147483699"/>
            <pc:sldLayoutMk cId="1710054964" sldId="2147483688"/>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2756269756" sldId="2147483689"/>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2920588404" sldId="2147483690"/>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1650443373" sldId="2147483691"/>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796286664" sldId="2147483692"/>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2118017441" sldId="2147483693"/>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671617898" sldId="2147483694"/>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125442582" sldId="2147483695"/>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3778800990" sldId="2147483696"/>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4192805847" sldId="2147483697"/>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2004968392" sldId="2147483698"/>
          </pc:sldLayoutMkLst>
        </pc:sldLayoutChg>
      </pc:sldMasterChg>
      <pc:sldMasterChg chg="add del addSldLayout delSldLayout">
        <pc:chgData name="Joe Kong" userId="53ef0bdee99d6813" providerId="LiveId" clId="{FFA34931-22FE-4046-8492-AD1DBE2C46C6}" dt="2022-03-14T12:26:30.373" v="171" actId="26606"/>
        <pc:sldMasterMkLst>
          <pc:docMk/>
          <pc:sldMasterMk cId="4167461439" sldId="2147483699"/>
        </pc:sldMasterMkLst>
        <pc:sldLayoutChg chg="add del">
          <pc:chgData name="Joe Kong" userId="53ef0bdee99d6813" providerId="LiveId" clId="{FFA34931-22FE-4046-8492-AD1DBE2C46C6}" dt="2022-03-14T12:26:30.373" v="171" actId="26606"/>
          <pc:sldLayoutMkLst>
            <pc:docMk/>
            <pc:sldMasterMk cId="4167461439" sldId="2147483699"/>
            <pc:sldLayoutMk cId="2688041509" sldId="2147483688"/>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4102953741" sldId="2147483689"/>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3079339985" sldId="2147483690"/>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2063063123" sldId="2147483691"/>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776627412" sldId="2147483692"/>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689419423" sldId="2147483693"/>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2995235040" sldId="2147483694"/>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364362212" sldId="2147483695"/>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1514570894" sldId="2147483696"/>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4288483341" sldId="2147483697"/>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2086054402" sldId="2147483698"/>
          </pc:sldLayoutMkLst>
        </pc:sldLayoutChg>
      </pc:sldMasterChg>
      <pc:sldMasterChg chg="add del addSldLayout delSldLayout">
        <pc:chgData name="Joe Kong" userId="53ef0bdee99d6813" providerId="LiveId" clId="{FFA34931-22FE-4046-8492-AD1DBE2C46C6}" dt="2022-03-14T12:36:11.150" v="250" actId="26606"/>
        <pc:sldMasterMkLst>
          <pc:docMk/>
          <pc:sldMasterMk cId="1187678361" sldId="2147483700"/>
        </pc:sldMasterMkLst>
        <pc:sldLayoutChg chg="add del">
          <pc:chgData name="Joe Kong" userId="53ef0bdee99d6813" providerId="LiveId" clId="{FFA34931-22FE-4046-8492-AD1DBE2C46C6}" dt="2022-03-14T12:36:11.150" v="250" actId="26606"/>
          <pc:sldLayoutMkLst>
            <pc:docMk/>
            <pc:sldMasterMk cId="1187678361" sldId="2147483700"/>
            <pc:sldLayoutMk cId="3656003955" sldId="2147483701"/>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3900553528" sldId="2147483702"/>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782387651" sldId="2147483703"/>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36495893" sldId="2147483704"/>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385568894" sldId="2147483705"/>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654520836" sldId="2147483706"/>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198462411" sldId="2147483707"/>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479713222" sldId="2147483708"/>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3498559299" sldId="2147483709"/>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95984098" sldId="2147483710"/>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441666062" sldId="2147483711"/>
          </pc:sldLayoutMkLst>
        </pc:sldLayoutChg>
      </pc:sldMasterChg>
      <pc:sldMasterChg chg="add del addSldLayout delSldLayout">
        <pc:chgData name="Joe Kong" userId="53ef0bdee99d6813" providerId="LiveId" clId="{FFA34931-22FE-4046-8492-AD1DBE2C46C6}" dt="2022-03-14T12:07:56.040" v="40" actId="26606"/>
        <pc:sldMasterMkLst>
          <pc:docMk/>
          <pc:sldMasterMk cId="2386358302" sldId="2147483705"/>
        </pc:sldMasterMkLst>
        <pc:sldLayoutChg chg="add del">
          <pc:chgData name="Joe Kong" userId="53ef0bdee99d6813" providerId="LiveId" clId="{FFA34931-22FE-4046-8492-AD1DBE2C46C6}" dt="2022-03-14T12:07:56.040" v="40" actId="26606"/>
          <pc:sldLayoutMkLst>
            <pc:docMk/>
            <pc:sldMasterMk cId="2386358302" sldId="2147483705"/>
            <pc:sldLayoutMk cId="577626845" sldId="2147483694"/>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2631313869" sldId="2147483695"/>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2991527952" sldId="2147483696"/>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2452432881" sldId="2147483697"/>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3179906769" sldId="2147483698"/>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3147690826" sldId="2147483699"/>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647307490" sldId="2147483700"/>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792431560" sldId="2147483701"/>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3286486105" sldId="2147483702"/>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1806163839" sldId="2147483703"/>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2005271071" sldId="2147483704"/>
          </pc:sldLayoutMkLst>
        </pc:sldLayoutChg>
      </pc:sldMasterChg>
      <pc:sldMasterChg chg="add del addSldLayout delSldLayout">
        <pc:chgData name="Joe Kong" userId="53ef0bdee99d6813" providerId="LiveId" clId="{FFA34931-22FE-4046-8492-AD1DBE2C46C6}" dt="2022-03-14T12:08:17.026" v="64" actId="26606"/>
        <pc:sldMasterMkLst>
          <pc:docMk/>
          <pc:sldMasterMk cId="360453780" sldId="2147483712"/>
        </pc:sldMasterMkLst>
        <pc:sldLayoutChg chg="add del">
          <pc:chgData name="Joe Kong" userId="53ef0bdee99d6813" providerId="LiveId" clId="{FFA34931-22FE-4046-8492-AD1DBE2C46C6}" dt="2022-03-14T12:08:17.026" v="64" actId="26606"/>
          <pc:sldLayoutMkLst>
            <pc:docMk/>
            <pc:sldMasterMk cId="360453780" sldId="2147483712"/>
            <pc:sldLayoutMk cId="1152523925" sldId="2147483701"/>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841293821" sldId="2147483702"/>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797139495" sldId="2147483703"/>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859457806" sldId="2147483704"/>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2814732149" sldId="2147483705"/>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3538454952" sldId="2147483706"/>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1249885252" sldId="2147483707"/>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465759895" sldId="2147483708"/>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2973482817" sldId="2147483709"/>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668774877" sldId="2147483710"/>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2954295486" sldId="2147483711"/>
          </pc:sldLayoutMkLst>
        </pc:sldLayoutChg>
      </pc:sldMasterChg>
      <pc:sldMasterChg chg="add del addSldLayout delSldLayout">
        <pc:chgData name="Joe Kong" userId="53ef0bdee99d6813" providerId="LiveId" clId="{FFA34931-22FE-4046-8492-AD1DBE2C46C6}" dt="2022-03-14T12:07:45.588" v="24" actId="26606"/>
        <pc:sldMasterMkLst>
          <pc:docMk/>
          <pc:sldMasterMk cId="885411449" sldId="2147483712"/>
        </pc:sldMasterMkLst>
        <pc:sldLayoutChg chg="add del">
          <pc:chgData name="Joe Kong" userId="53ef0bdee99d6813" providerId="LiveId" clId="{FFA34931-22FE-4046-8492-AD1DBE2C46C6}" dt="2022-03-14T12:07:45.588" v="24" actId="26606"/>
          <pc:sldLayoutMkLst>
            <pc:docMk/>
            <pc:sldMasterMk cId="885411449" sldId="2147483712"/>
            <pc:sldLayoutMk cId="2018210576" sldId="2147483701"/>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3618192596" sldId="2147483702"/>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2019130389" sldId="2147483703"/>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1861853675" sldId="2147483704"/>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343184522" sldId="2147483705"/>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2412242816" sldId="2147483706"/>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1233258" sldId="2147483707"/>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1296117830" sldId="2147483708"/>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2154494945" sldId="2147483709"/>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1035340060" sldId="2147483710"/>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259558254" sldId="2147483711"/>
          </pc:sldLayoutMkLst>
        </pc:sldLayoutChg>
      </pc:sldMasterChg>
      <pc:sldMasterChg chg="add del addSldLayout delSldLayout">
        <pc:chgData name="Joe Kong" userId="53ef0bdee99d6813" providerId="LiveId" clId="{FFA34931-22FE-4046-8492-AD1DBE2C46C6}" dt="2022-03-14T12:19:58.706" v="145" actId="26606"/>
        <pc:sldMasterMkLst>
          <pc:docMk/>
          <pc:sldMasterMk cId="1356838812" sldId="2147483712"/>
        </pc:sldMasterMkLst>
        <pc:sldLayoutChg chg="add del">
          <pc:chgData name="Joe Kong" userId="53ef0bdee99d6813" providerId="LiveId" clId="{FFA34931-22FE-4046-8492-AD1DBE2C46C6}" dt="2022-03-14T12:19:58.706" v="145" actId="26606"/>
          <pc:sldLayoutMkLst>
            <pc:docMk/>
            <pc:sldMasterMk cId="1356838812" sldId="2147483712"/>
            <pc:sldLayoutMk cId="2526558063" sldId="2147483701"/>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1084141767" sldId="2147483702"/>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420208641" sldId="2147483703"/>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3433482615" sldId="2147483704"/>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2087674225" sldId="2147483705"/>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217149792" sldId="2147483706"/>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2455705549" sldId="2147483707"/>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804655084" sldId="2147483708"/>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3266069738" sldId="2147483709"/>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3061881759" sldId="2147483710"/>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1497464862" sldId="2147483711"/>
          </pc:sldLayoutMkLst>
        </pc:sldLayoutChg>
      </pc:sldMasterChg>
      <pc:sldMasterChg chg="add del replId addSldLayout delSldLayout">
        <pc:chgData name="Joe Kong" userId="53ef0bdee99d6813" providerId="LiveId" clId="{FFA34931-22FE-4046-8492-AD1DBE2C46C6}" dt="2022-03-14T12:31:41.918" v="192" actId="26606"/>
        <pc:sldMasterMkLst>
          <pc:docMk/>
          <pc:sldMasterMk cId="1793214559" sldId="2147483712"/>
        </pc:sldMasterMkLst>
        <pc:sldLayoutChg chg="add del">
          <pc:chgData name="Joe Kong" userId="53ef0bdee99d6813" providerId="LiveId" clId="{FFA34931-22FE-4046-8492-AD1DBE2C46C6}" dt="2022-03-14T12:31:41.918" v="192" actId="26606"/>
          <pc:sldLayoutMkLst>
            <pc:docMk/>
            <pc:sldMasterMk cId="1793214559" sldId="2147483712"/>
            <pc:sldLayoutMk cId="4125217460" sldId="2147483713"/>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725681707" sldId="2147483714"/>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1448658476" sldId="2147483715"/>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433478890" sldId="2147483716"/>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610487017" sldId="2147483717"/>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227174532" sldId="2147483718"/>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3006095911" sldId="2147483719"/>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3962236453" sldId="2147483720"/>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3746235350" sldId="2147483721"/>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157640238" sldId="2147483722"/>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2595772424" sldId="2147483723"/>
          </pc:sldLayoutMkLst>
        </pc:sldLayoutChg>
      </pc:sldMasterChg>
      <pc:sldMasterChg chg="add del addSldLayout delSldLayout">
        <pc:chgData name="Joe Kong" userId="53ef0bdee99d6813" providerId="LiveId" clId="{FFA34931-22FE-4046-8492-AD1DBE2C46C6}" dt="2022-03-14T12:07:29.431" v="8" actId="26606"/>
        <pc:sldMasterMkLst>
          <pc:docMk/>
          <pc:sldMasterMk cId="1793739001" sldId="2147483712"/>
        </pc:sldMasterMkLst>
        <pc:sldLayoutChg chg="add del">
          <pc:chgData name="Joe Kong" userId="53ef0bdee99d6813" providerId="LiveId" clId="{FFA34931-22FE-4046-8492-AD1DBE2C46C6}" dt="2022-03-14T12:07:29.431" v="8" actId="26606"/>
          <pc:sldLayoutMkLst>
            <pc:docMk/>
            <pc:sldMasterMk cId="1793739001" sldId="2147483712"/>
            <pc:sldLayoutMk cId="3242874772" sldId="2147483701"/>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2358331003" sldId="2147483702"/>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1140714320" sldId="2147483703"/>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3492565744" sldId="2147483704"/>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1933495313" sldId="2147483705"/>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3938260713" sldId="2147483706"/>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3712667586" sldId="2147483707"/>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1747160890" sldId="2147483708"/>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4201463478" sldId="2147483709"/>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3353045225" sldId="2147483710"/>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1150747065" sldId="2147483711"/>
          </pc:sldLayoutMkLst>
        </pc:sldLayoutChg>
      </pc:sldMasterChg>
      <pc:sldMasterChg chg="add del addSldLayout delSldLayout">
        <pc:chgData name="Joe Kong" userId="53ef0bdee99d6813" providerId="LiveId" clId="{FFA34931-22FE-4046-8492-AD1DBE2C46C6}" dt="2022-03-14T12:08:08.026" v="50" actId="26606"/>
        <pc:sldMasterMkLst>
          <pc:docMk/>
          <pc:sldMasterMk cId="2359305907" sldId="2147483712"/>
        </pc:sldMasterMkLst>
        <pc:sldLayoutChg chg="add del">
          <pc:chgData name="Joe Kong" userId="53ef0bdee99d6813" providerId="LiveId" clId="{FFA34931-22FE-4046-8492-AD1DBE2C46C6}" dt="2022-03-14T12:08:08.026" v="50" actId="26606"/>
          <pc:sldLayoutMkLst>
            <pc:docMk/>
            <pc:sldMasterMk cId="2359305907" sldId="2147483712"/>
            <pc:sldLayoutMk cId="3207010754" sldId="2147483701"/>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4192202055" sldId="2147483702"/>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3332036056" sldId="2147483703"/>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2793807113" sldId="2147483704"/>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1607005134" sldId="2147483705"/>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4032411059" sldId="2147483706"/>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3027249306" sldId="2147483707"/>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2736008472" sldId="2147483708"/>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3021359222" sldId="2147483709"/>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3655658329" sldId="2147483710"/>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4279960175" sldId="2147483711"/>
          </pc:sldLayoutMkLst>
        </pc:sldLayoutChg>
      </pc:sldMasterChg>
      <pc:sldMasterChg chg="add del addSldLayout delSldLayout">
        <pc:chgData name="Joe Kong" userId="53ef0bdee99d6813" providerId="LiveId" clId="{FFA34931-22FE-4046-8492-AD1DBE2C46C6}" dt="2022-03-14T12:07:54.799" v="38" actId="26606"/>
        <pc:sldMasterMkLst>
          <pc:docMk/>
          <pc:sldMasterMk cId="4148256297" sldId="2147483718"/>
        </pc:sldMasterMkLst>
        <pc:sldLayoutChg chg="add del">
          <pc:chgData name="Joe Kong" userId="53ef0bdee99d6813" providerId="LiveId" clId="{FFA34931-22FE-4046-8492-AD1DBE2C46C6}" dt="2022-03-14T12:07:54.799" v="38" actId="26606"/>
          <pc:sldLayoutMkLst>
            <pc:docMk/>
            <pc:sldMasterMk cId="4148256297" sldId="2147483718"/>
            <pc:sldLayoutMk cId="10390550" sldId="2147483707"/>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3699702726" sldId="2147483708"/>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1271917404" sldId="2147483709"/>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2061340780" sldId="2147483710"/>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490335597" sldId="2147483711"/>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2005357970" sldId="2147483712"/>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679705634" sldId="2147483713"/>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3114289125" sldId="2147483714"/>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2844076111" sldId="2147483715"/>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1253020181" sldId="2147483716"/>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4012554524" sldId="2147483717"/>
          </pc:sldLayoutMkLst>
        </pc:sldLayoutChg>
      </pc:sldMasterChg>
      <pc:sldMasterChg chg="add del addSldLayout delSldLayout">
        <pc:chgData name="Joe Kong" userId="53ef0bdee99d6813" providerId="LiveId" clId="{FFA34931-22FE-4046-8492-AD1DBE2C46C6}" dt="2022-03-14T12:08:15.974" v="62" actId="26606"/>
        <pc:sldMasterMkLst>
          <pc:docMk/>
          <pc:sldMasterMk cId="1359679505" sldId="2147483725"/>
        </pc:sldMasterMkLst>
        <pc:sldLayoutChg chg="add del">
          <pc:chgData name="Joe Kong" userId="53ef0bdee99d6813" providerId="LiveId" clId="{FFA34931-22FE-4046-8492-AD1DBE2C46C6}" dt="2022-03-14T12:08:15.974" v="62" actId="26606"/>
          <pc:sldLayoutMkLst>
            <pc:docMk/>
            <pc:sldMasterMk cId="1359679505" sldId="2147483725"/>
            <pc:sldLayoutMk cId="1476768244" sldId="2147483714"/>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2678857759" sldId="2147483715"/>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398052910" sldId="2147483716"/>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3545872618" sldId="2147483717"/>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1792731300" sldId="2147483718"/>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1611047541" sldId="2147483719"/>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3259582597" sldId="2147483720"/>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58394651" sldId="2147483721"/>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4000727816" sldId="2147483722"/>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2681686617" sldId="2147483723"/>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861566325" sldId="2147483724"/>
          </pc:sldLayoutMkLst>
        </pc:sldLayoutChg>
      </pc:sldMasterChg>
      <pc:sldMasterChg chg="add del addSldLayout delSldLayout">
        <pc:chgData name="Joe Kong" userId="53ef0bdee99d6813" providerId="LiveId" clId="{FFA34931-22FE-4046-8492-AD1DBE2C46C6}" dt="2022-03-14T12:09:11.267" v="83" actId="26606"/>
        <pc:sldMasterMkLst>
          <pc:docMk/>
          <pc:sldMasterMk cId="2347010889" sldId="2147483725"/>
        </pc:sldMasterMkLst>
        <pc:sldLayoutChg chg="add del">
          <pc:chgData name="Joe Kong" userId="53ef0bdee99d6813" providerId="LiveId" clId="{FFA34931-22FE-4046-8492-AD1DBE2C46C6}" dt="2022-03-14T12:09:11.267" v="83" actId="26606"/>
          <pc:sldLayoutMkLst>
            <pc:docMk/>
            <pc:sldMasterMk cId="2347010889" sldId="2147483725"/>
            <pc:sldLayoutMk cId="3610428535" sldId="2147483714"/>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1409584155" sldId="2147483715"/>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3919911374" sldId="2147483716"/>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2838043043" sldId="2147483717"/>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3609916709" sldId="2147483718"/>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2041946626" sldId="2147483719"/>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1533805716" sldId="2147483720"/>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1125562030" sldId="2147483721"/>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791751743" sldId="2147483722"/>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2272847574" sldId="2147483723"/>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4009730266" sldId="2147483724"/>
          </pc:sldLayoutMkLst>
        </pc:sldLayoutChg>
      </pc:sldMasterChg>
      <pc:sldMasterChg chg="add del addSldLayout delSldLayout">
        <pc:chgData name="Joe Kong" userId="53ef0bdee99d6813" providerId="LiveId" clId="{FFA34931-22FE-4046-8492-AD1DBE2C46C6}" dt="2022-03-14T12:08:06.453" v="48" actId="26606"/>
        <pc:sldMasterMkLst>
          <pc:docMk/>
          <pc:sldMasterMk cId="2964174866" sldId="2147483725"/>
        </pc:sldMasterMkLst>
        <pc:sldLayoutChg chg="add del">
          <pc:chgData name="Joe Kong" userId="53ef0bdee99d6813" providerId="LiveId" clId="{FFA34931-22FE-4046-8492-AD1DBE2C46C6}" dt="2022-03-14T12:08:06.453" v="48" actId="26606"/>
          <pc:sldLayoutMkLst>
            <pc:docMk/>
            <pc:sldMasterMk cId="2964174866" sldId="2147483725"/>
            <pc:sldLayoutMk cId="502892271" sldId="2147483714"/>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3838042971" sldId="2147483715"/>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743151708" sldId="2147483716"/>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445359529" sldId="2147483717"/>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6625328" sldId="2147483718"/>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3196569868" sldId="2147483719"/>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2982859870" sldId="2147483720"/>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1269241236" sldId="2147483721"/>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1574857913" sldId="2147483722"/>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1732023847" sldId="2147483723"/>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3866017606" sldId="2147483724"/>
          </pc:sldLayoutMkLst>
        </pc:sldLayoutChg>
      </pc:sldMasterChg>
      <pc:sldMasterChg chg="add del addSldLayout delSldLayout">
        <pc:chgData name="Joe Kong" userId="53ef0bdee99d6813" providerId="LiveId" clId="{FFA34931-22FE-4046-8492-AD1DBE2C46C6}" dt="2022-03-14T12:07:43.821" v="22" actId="26606"/>
        <pc:sldMasterMkLst>
          <pc:docMk/>
          <pc:sldMasterMk cId="3033181428" sldId="2147483725"/>
        </pc:sldMasterMkLst>
        <pc:sldLayoutChg chg="add del">
          <pc:chgData name="Joe Kong" userId="53ef0bdee99d6813" providerId="LiveId" clId="{FFA34931-22FE-4046-8492-AD1DBE2C46C6}" dt="2022-03-14T12:07:43.821" v="22" actId="26606"/>
          <pc:sldLayoutMkLst>
            <pc:docMk/>
            <pc:sldMasterMk cId="3033181428" sldId="2147483725"/>
            <pc:sldLayoutMk cId="915822390" sldId="2147483714"/>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3726176595" sldId="2147483715"/>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48151429" sldId="2147483716"/>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699490613" sldId="2147483717"/>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2764051302" sldId="2147483718"/>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2244611925" sldId="2147483719"/>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3205786522" sldId="2147483720"/>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2819864460" sldId="2147483721"/>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3319802467" sldId="2147483722"/>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689556549" sldId="2147483723"/>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2877024100" sldId="2147483724"/>
          </pc:sldLayoutMkLst>
        </pc:sldLayoutChg>
      </pc:sldMasterChg>
      <pc:sldMasterChg chg="add del addSldLayout delSldLayout">
        <pc:chgData name="Joe Kong" userId="53ef0bdee99d6813" providerId="LiveId" clId="{FFA34931-22FE-4046-8492-AD1DBE2C46C6}" dt="2022-03-14T12:07:53.933" v="36" actId="26606"/>
        <pc:sldMasterMkLst>
          <pc:docMk/>
          <pc:sldMasterMk cId="2947727204" sldId="2147483731"/>
        </pc:sldMasterMkLst>
        <pc:sldLayoutChg chg="add del">
          <pc:chgData name="Joe Kong" userId="53ef0bdee99d6813" providerId="LiveId" clId="{FFA34931-22FE-4046-8492-AD1DBE2C46C6}" dt="2022-03-14T12:07:53.933" v="36" actId="26606"/>
          <pc:sldLayoutMkLst>
            <pc:docMk/>
            <pc:sldMasterMk cId="2947727204" sldId="2147483731"/>
            <pc:sldLayoutMk cId="4196363746" sldId="2147483720"/>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2449250147" sldId="2147483721"/>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1492331840" sldId="2147483722"/>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1981294839" sldId="2147483723"/>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2411643010" sldId="2147483724"/>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36457395" sldId="2147483725"/>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1267584716" sldId="2147483726"/>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3979737291" sldId="2147483727"/>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3404989732" sldId="2147483728"/>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1628817995" sldId="2147483729"/>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2151307648" sldId="2147483730"/>
          </pc:sldLayoutMkLst>
        </pc:sldLayoutChg>
      </pc:sldMasterChg>
      <pc:sldMasterChg chg="add del addSldLayout delSldLayout">
        <pc:chgData name="Joe Kong" userId="53ef0bdee99d6813" providerId="LiveId" clId="{FFA34931-22FE-4046-8492-AD1DBE2C46C6}" dt="2022-03-14T12:13:51.555" v="101" actId="26606"/>
        <pc:sldMasterMkLst>
          <pc:docMk/>
          <pc:sldMasterMk cId="3951708784" sldId="2147483736"/>
        </pc:sldMasterMkLst>
        <pc:sldLayoutChg chg="add del">
          <pc:chgData name="Joe Kong" userId="53ef0bdee99d6813" providerId="LiveId" clId="{FFA34931-22FE-4046-8492-AD1DBE2C46C6}" dt="2022-03-14T12:13:51.555" v="101" actId="26606"/>
          <pc:sldLayoutMkLst>
            <pc:docMk/>
            <pc:sldMasterMk cId="3951708784" sldId="2147483736"/>
            <pc:sldLayoutMk cId="1596410410" sldId="2147483725"/>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2750058486" sldId="2147483726"/>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3340995766" sldId="2147483727"/>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73798644" sldId="2147483728"/>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2688779401" sldId="2147483729"/>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1307025538" sldId="2147483730"/>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2078320465" sldId="2147483731"/>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3844632466" sldId="2147483732"/>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3579650003" sldId="2147483733"/>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3979265262" sldId="2147483734"/>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2719976190" sldId="2147483735"/>
          </pc:sldLayoutMkLst>
        </pc:sldLayoutChg>
      </pc:sldMasterChg>
      <pc:sldMasterChg chg="add del addSldLayout delSldLayout">
        <pc:chgData name="Joe Kong" userId="53ef0bdee99d6813" providerId="LiveId" clId="{FFA34931-22FE-4046-8492-AD1DBE2C46C6}" dt="2022-03-14T12:08:14.799" v="60" actId="26606"/>
        <pc:sldMasterMkLst>
          <pc:docMk/>
          <pc:sldMasterMk cId="2502584519" sldId="2147483738"/>
        </pc:sldMasterMkLst>
        <pc:sldLayoutChg chg="add del">
          <pc:chgData name="Joe Kong" userId="53ef0bdee99d6813" providerId="LiveId" clId="{FFA34931-22FE-4046-8492-AD1DBE2C46C6}" dt="2022-03-14T12:08:14.799" v="60" actId="26606"/>
          <pc:sldLayoutMkLst>
            <pc:docMk/>
            <pc:sldMasterMk cId="2502584519" sldId="2147483738"/>
            <pc:sldLayoutMk cId="835890167" sldId="2147483727"/>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680546513" sldId="2147483728"/>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383420542" sldId="2147483729"/>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1745842484" sldId="2147483730"/>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1124802967" sldId="2147483731"/>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2480269017" sldId="2147483732"/>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2911100070" sldId="2147483733"/>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3280238030" sldId="2147483734"/>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3997848427" sldId="2147483735"/>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3808732469" sldId="2147483736"/>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2532867847" sldId="2147483737"/>
          </pc:sldLayoutMkLst>
        </pc:sldLayoutChg>
      </pc:sldMasterChg>
      <pc:sldMasterChg chg="add del addSldLayout delSldLayout">
        <pc:chgData name="Joe Kong" userId="53ef0bdee99d6813" providerId="LiveId" clId="{FFA34931-22FE-4046-8492-AD1DBE2C46C6}" dt="2022-03-14T12:08:36.187" v="77" actId="26606"/>
        <pc:sldMasterMkLst>
          <pc:docMk/>
          <pc:sldMasterMk cId="2660030800" sldId="2147483738"/>
        </pc:sldMasterMkLst>
        <pc:sldLayoutChg chg="add del">
          <pc:chgData name="Joe Kong" userId="53ef0bdee99d6813" providerId="LiveId" clId="{FFA34931-22FE-4046-8492-AD1DBE2C46C6}" dt="2022-03-14T12:08:36.187" v="77" actId="26606"/>
          <pc:sldLayoutMkLst>
            <pc:docMk/>
            <pc:sldMasterMk cId="2660030800" sldId="2147483738"/>
            <pc:sldLayoutMk cId="4056355871" sldId="2147483727"/>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3162843120" sldId="2147483728"/>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1779645588" sldId="2147483729"/>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987504549" sldId="2147483730"/>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4289976981" sldId="2147483731"/>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378964870" sldId="2147483732"/>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1352844048" sldId="2147483733"/>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4262238818" sldId="2147483734"/>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1711717453" sldId="2147483735"/>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2169722503" sldId="2147483736"/>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37890707" sldId="2147483737"/>
          </pc:sldLayoutMkLst>
        </pc:sldLayoutChg>
      </pc:sldMasterChg>
      <pc:sldMasterChg chg="add del addSldLayout delSldLayout">
        <pc:chgData name="Joe Kong" userId="53ef0bdee99d6813" providerId="LiveId" clId="{FFA34931-22FE-4046-8492-AD1DBE2C46C6}" dt="2022-03-14T12:07:42.637" v="20" actId="26606"/>
        <pc:sldMasterMkLst>
          <pc:docMk/>
          <pc:sldMasterMk cId="3732379038" sldId="2147483738"/>
        </pc:sldMasterMkLst>
        <pc:sldLayoutChg chg="add del">
          <pc:chgData name="Joe Kong" userId="53ef0bdee99d6813" providerId="LiveId" clId="{FFA34931-22FE-4046-8492-AD1DBE2C46C6}" dt="2022-03-14T12:07:42.637" v="20" actId="26606"/>
          <pc:sldLayoutMkLst>
            <pc:docMk/>
            <pc:sldMasterMk cId="3732379038" sldId="2147483738"/>
            <pc:sldLayoutMk cId="695090330" sldId="2147483727"/>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2462917723" sldId="2147483728"/>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1274148726" sldId="2147483729"/>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4167762530" sldId="2147483730"/>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613727360" sldId="2147483731"/>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2749190890" sldId="2147483732"/>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1030576809" sldId="2147483733"/>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2292196785" sldId="2147483734"/>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734218852" sldId="2147483735"/>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186081315" sldId="2147483736"/>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198583082" sldId="2147483737"/>
          </pc:sldLayoutMkLst>
        </pc:sldLayoutChg>
      </pc:sldMasterChg>
      <pc:sldMasterChg chg="add del addSldLayout delSldLayout">
        <pc:chgData name="Joe Kong" userId="53ef0bdee99d6813" providerId="LiveId" clId="{FFA34931-22FE-4046-8492-AD1DBE2C46C6}" dt="2022-03-14T12:07:52.554" v="34" actId="26606"/>
        <pc:sldMasterMkLst>
          <pc:docMk/>
          <pc:sldMasterMk cId="561375749" sldId="2147483744"/>
        </pc:sldMasterMkLst>
        <pc:sldLayoutChg chg="add del">
          <pc:chgData name="Joe Kong" userId="53ef0bdee99d6813" providerId="LiveId" clId="{FFA34931-22FE-4046-8492-AD1DBE2C46C6}" dt="2022-03-14T12:07:52.554" v="34" actId="26606"/>
          <pc:sldLayoutMkLst>
            <pc:docMk/>
            <pc:sldMasterMk cId="561375749" sldId="2147483744"/>
            <pc:sldLayoutMk cId="2560940197" sldId="2147483733"/>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950769756" sldId="2147483734"/>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2626166241" sldId="2147483735"/>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1977863225" sldId="2147483736"/>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2022757990" sldId="2147483737"/>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1804265975" sldId="2147483738"/>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3966087614" sldId="2147483739"/>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1749209637" sldId="2147483740"/>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3000149743" sldId="2147483741"/>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25421648" sldId="2147483742"/>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2651388796" sldId="2147483743"/>
          </pc:sldLayoutMkLst>
        </pc:sldLayoutChg>
      </pc:sldMasterChg>
      <pc:sldMasterChg chg="add del addSldLayout delSldLayout">
        <pc:chgData name="Joe Kong" userId="53ef0bdee99d6813" providerId="LiveId" clId="{FFA34931-22FE-4046-8492-AD1DBE2C46C6}" dt="2022-03-14T12:22:48.285" v="153" actId="26606"/>
        <pc:sldMasterMkLst>
          <pc:docMk/>
          <pc:sldMasterMk cId="1818549853" sldId="2147483751"/>
        </pc:sldMasterMkLst>
        <pc:sldLayoutChg chg="add del">
          <pc:chgData name="Joe Kong" userId="53ef0bdee99d6813" providerId="LiveId" clId="{FFA34931-22FE-4046-8492-AD1DBE2C46C6}" dt="2022-03-14T12:22:48.285" v="153" actId="26606"/>
          <pc:sldLayoutMkLst>
            <pc:docMk/>
            <pc:sldMasterMk cId="1818549853" sldId="2147483751"/>
            <pc:sldLayoutMk cId="2791845986" sldId="2147483740"/>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2355701680" sldId="2147483741"/>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2773091709" sldId="2147483742"/>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1380959094" sldId="2147483743"/>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2564483902" sldId="2147483744"/>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3716825158" sldId="2147483745"/>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275461266" sldId="2147483746"/>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1919585346" sldId="2147483747"/>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3531160043" sldId="2147483748"/>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394131273" sldId="2147483749"/>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3594434709" sldId="2147483750"/>
          </pc:sldLayoutMkLst>
        </pc:sldLayoutChg>
      </pc:sldMasterChg>
      <pc:sldMasterChg chg="add del addSldLayout delSldLayout">
        <pc:chgData name="Joe Kong" userId="53ef0bdee99d6813" providerId="LiveId" clId="{FFA34931-22FE-4046-8492-AD1DBE2C46C6}" dt="2022-03-14T12:08:34.330" v="75" actId="26606"/>
        <pc:sldMasterMkLst>
          <pc:docMk/>
          <pc:sldMasterMk cId="2473033600" sldId="2147483751"/>
        </pc:sldMasterMkLst>
        <pc:sldLayoutChg chg="add del">
          <pc:chgData name="Joe Kong" userId="53ef0bdee99d6813" providerId="LiveId" clId="{FFA34931-22FE-4046-8492-AD1DBE2C46C6}" dt="2022-03-14T12:08:34.330" v="75" actId="26606"/>
          <pc:sldLayoutMkLst>
            <pc:docMk/>
            <pc:sldMasterMk cId="2473033600" sldId="2147483751"/>
            <pc:sldLayoutMk cId="3568101470" sldId="2147483740"/>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2613960286" sldId="2147483741"/>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2806746110" sldId="2147483742"/>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843923479" sldId="2147483743"/>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2114854467" sldId="2147483744"/>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1492614571" sldId="2147483745"/>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1723229653" sldId="2147483746"/>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3734251229" sldId="2147483747"/>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573945523" sldId="2147483748"/>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3334887538" sldId="2147483749"/>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2654234591" sldId="2147483750"/>
          </pc:sldLayoutMkLst>
        </pc:sldLayoutChg>
      </pc:sldMasterChg>
      <pc:sldMasterChg chg="add del addSldLayout delSldLayout">
        <pc:chgData name="Joe Kong" userId="53ef0bdee99d6813" providerId="LiveId" clId="{FFA34931-22FE-4046-8492-AD1DBE2C46C6}" dt="2022-03-14T12:08:13.886" v="58" actId="26606"/>
        <pc:sldMasterMkLst>
          <pc:docMk/>
          <pc:sldMasterMk cId="2845746276" sldId="2147483751"/>
        </pc:sldMasterMkLst>
        <pc:sldLayoutChg chg="add del">
          <pc:chgData name="Joe Kong" userId="53ef0bdee99d6813" providerId="LiveId" clId="{FFA34931-22FE-4046-8492-AD1DBE2C46C6}" dt="2022-03-14T12:08:13.886" v="58" actId="26606"/>
          <pc:sldLayoutMkLst>
            <pc:docMk/>
            <pc:sldMasterMk cId="2845746276" sldId="2147483751"/>
            <pc:sldLayoutMk cId="1772069057" sldId="2147483740"/>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3574833862" sldId="2147483741"/>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4086794065" sldId="2147483742"/>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1349126853" sldId="2147483743"/>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2150107177" sldId="2147483744"/>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781330012" sldId="2147483745"/>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1564187428" sldId="2147483746"/>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3578110964" sldId="2147483747"/>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3952263245" sldId="2147483748"/>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805486842" sldId="2147483749"/>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2318396881" sldId="2147483750"/>
          </pc:sldLayoutMkLst>
        </pc:sldLayoutChg>
      </pc:sldMasterChg>
      <pc:sldMasterChg chg="add del addSldLayout delSldLayout">
        <pc:chgData name="Joe Kong" userId="53ef0bdee99d6813" providerId="LiveId" clId="{FFA34931-22FE-4046-8492-AD1DBE2C46C6}" dt="2022-03-14T12:25:14.373" v="165" actId="26606"/>
        <pc:sldMasterMkLst>
          <pc:docMk/>
          <pc:sldMasterMk cId="3545765222" sldId="2147483751"/>
        </pc:sldMasterMkLst>
        <pc:sldLayoutChg chg="add del">
          <pc:chgData name="Joe Kong" userId="53ef0bdee99d6813" providerId="LiveId" clId="{FFA34931-22FE-4046-8492-AD1DBE2C46C6}" dt="2022-03-14T12:25:14.373" v="165" actId="26606"/>
          <pc:sldLayoutMkLst>
            <pc:docMk/>
            <pc:sldMasterMk cId="3545765222" sldId="2147483751"/>
            <pc:sldLayoutMk cId="4092110045" sldId="2147483740"/>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2372142587" sldId="2147483741"/>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971413713" sldId="2147483742"/>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2945561863" sldId="2147483743"/>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014605032" sldId="2147483744"/>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101634165" sldId="2147483745"/>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626774643" sldId="2147483746"/>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01168293" sldId="2147483747"/>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973075599" sldId="2147483748"/>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329138505" sldId="2147483749"/>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1412988145" sldId="2147483750"/>
          </pc:sldLayoutMkLst>
        </pc:sldLayoutChg>
      </pc:sldMasterChg>
      <pc:sldMasterChg chg="add del addSldLayout delSldLayout">
        <pc:chgData name="Joe Kong" userId="53ef0bdee99d6813" providerId="LiveId" clId="{FFA34931-22FE-4046-8492-AD1DBE2C46C6}" dt="2022-03-14T12:07:40.999" v="18" actId="26606"/>
        <pc:sldMasterMkLst>
          <pc:docMk/>
          <pc:sldMasterMk cId="3807872910" sldId="2147483751"/>
        </pc:sldMasterMkLst>
        <pc:sldLayoutChg chg="add del">
          <pc:chgData name="Joe Kong" userId="53ef0bdee99d6813" providerId="LiveId" clId="{FFA34931-22FE-4046-8492-AD1DBE2C46C6}" dt="2022-03-14T12:07:40.999" v="18" actId="26606"/>
          <pc:sldLayoutMkLst>
            <pc:docMk/>
            <pc:sldMasterMk cId="3807872910" sldId="2147483751"/>
            <pc:sldLayoutMk cId="4196451384" sldId="2147483740"/>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3104773172" sldId="2147483741"/>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3880796841" sldId="2147483742"/>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278082924" sldId="2147483743"/>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544995039" sldId="2147483744"/>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163272454" sldId="2147483745"/>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244278805" sldId="2147483746"/>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122882990" sldId="2147483747"/>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326540384" sldId="2147483748"/>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341637331" sldId="2147483749"/>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029902931" sldId="2147483750"/>
          </pc:sldLayoutMkLst>
        </pc:sldLayoutChg>
      </pc:sldMasterChg>
      <pc:sldMasterChg chg="add del addSldLayout delSldLayout">
        <pc:chgData name="Joe Kong" userId="53ef0bdee99d6813" providerId="LiveId" clId="{FFA34931-22FE-4046-8492-AD1DBE2C46C6}" dt="2022-03-14T12:19:55.614" v="141" actId="26606"/>
        <pc:sldMasterMkLst>
          <pc:docMk/>
          <pc:sldMasterMk cId="2550195771" sldId="2147483788"/>
        </pc:sldMasterMkLst>
        <pc:sldLayoutChg chg="add del">
          <pc:chgData name="Joe Kong" userId="53ef0bdee99d6813" providerId="LiveId" clId="{FFA34931-22FE-4046-8492-AD1DBE2C46C6}" dt="2022-03-14T12:19:55.614" v="141" actId="26606"/>
          <pc:sldLayoutMkLst>
            <pc:docMk/>
            <pc:sldMasterMk cId="2550195771" sldId="2147483788"/>
            <pc:sldLayoutMk cId="3537636497" sldId="2147483777"/>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659737581" sldId="2147483778"/>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4205759950" sldId="2147483779"/>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185400861" sldId="2147483780"/>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1251342704" sldId="2147483781"/>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329069875" sldId="2147483782"/>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606535717" sldId="2147483783"/>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481809573" sldId="2147483784"/>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28932688" sldId="2147483785"/>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1088840520" sldId="2147483786"/>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3924052478" sldId="2147483787"/>
          </pc:sldLayoutMkLst>
        </pc:sldLayoutChg>
      </pc:sldMasterChg>
      <pc:sldMasterChg chg="add del addSldLayout delSldLayout">
        <pc:chgData name="Joe Kong" userId="53ef0bdee99d6813" providerId="LiveId" clId="{FFA34931-22FE-4046-8492-AD1DBE2C46C6}" dt="2022-03-14T12:36:11.150" v="250" actId="26606"/>
        <pc:sldMasterMkLst>
          <pc:docMk/>
          <pc:sldMasterMk cId="4233429600" sldId="2147483790"/>
        </pc:sldMasterMkLst>
        <pc:sldLayoutChg chg="add del">
          <pc:chgData name="Joe Kong" userId="53ef0bdee99d6813" providerId="LiveId" clId="{FFA34931-22FE-4046-8492-AD1DBE2C46C6}" dt="2022-03-14T12:36:11.150" v="250" actId="26606"/>
          <pc:sldLayoutMkLst>
            <pc:docMk/>
            <pc:sldMasterMk cId="4233429600" sldId="2147483790"/>
            <pc:sldLayoutMk cId="146354742" sldId="2147483779"/>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1547635062" sldId="2147483780"/>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2822762590" sldId="2147483781"/>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967341682" sldId="2147483782"/>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263557864" sldId="2147483783"/>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576289100" sldId="2147483784"/>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4060004612" sldId="2147483785"/>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2096287904" sldId="2147483786"/>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3397816352" sldId="2147483787"/>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2169358867" sldId="2147483788"/>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3015935497" sldId="2147483789"/>
          </pc:sldLayoutMkLst>
        </pc:sldLayoutChg>
      </pc:sldMasterChg>
      <pc:sldMasterChg chg="add del addSldLayout delSldLayout">
        <pc:chgData name="Joe Kong" userId="53ef0bdee99d6813" providerId="LiveId" clId="{FFA34931-22FE-4046-8492-AD1DBE2C46C6}" dt="2022-03-14T12:15:36.355" v="131" actId="26606"/>
        <pc:sldMasterMkLst>
          <pc:docMk/>
          <pc:sldMasterMk cId="2437440698" sldId="2147483812"/>
        </pc:sldMasterMkLst>
        <pc:sldLayoutChg chg="add del">
          <pc:chgData name="Joe Kong" userId="53ef0bdee99d6813" providerId="LiveId" clId="{FFA34931-22FE-4046-8492-AD1DBE2C46C6}" dt="2022-03-14T12:15:36.355" v="131" actId="26606"/>
          <pc:sldLayoutMkLst>
            <pc:docMk/>
            <pc:sldMasterMk cId="2437440698" sldId="2147483812"/>
            <pc:sldLayoutMk cId="2633931710" sldId="2147483801"/>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4022236731" sldId="2147483802"/>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3126201159" sldId="2147483803"/>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555368069" sldId="2147483804"/>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1484264511" sldId="2147483805"/>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3233283496" sldId="2147483806"/>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131875375" sldId="2147483807"/>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2787350643" sldId="2147483808"/>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1991411131" sldId="2147483809"/>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4286000654" sldId="2147483810"/>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1912983247" sldId="2147483811"/>
          </pc:sldLayoutMkLst>
        </pc:sldLayoutChg>
      </pc:sldMasterChg>
      <pc:sldMasterChg chg="add del addSldLayout delSldLayout">
        <pc:chgData name="Joe Kong" userId="53ef0bdee99d6813" providerId="LiveId" clId="{FFA34931-22FE-4046-8492-AD1DBE2C46C6}" dt="2022-03-14T12:25:13.288" v="163" actId="26606"/>
        <pc:sldMasterMkLst>
          <pc:docMk/>
          <pc:sldMasterMk cId="4256442447" sldId="2147483827"/>
        </pc:sldMasterMkLst>
        <pc:sldLayoutChg chg="add del">
          <pc:chgData name="Joe Kong" userId="53ef0bdee99d6813" providerId="LiveId" clId="{FFA34931-22FE-4046-8492-AD1DBE2C46C6}" dt="2022-03-14T12:25:13.288" v="163" actId="26606"/>
          <pc:sldLayoutMkLst>
            <pc:docMk/>
            <pc:sldMasterMk cId="4256442447" sldId="2147483827"/>
            <pc:sldLayoutMk cId="1808106333" sldId="2147483816"/>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233712657" sldId="2147483817"/>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2978095445" sldId="2147483818"/>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1621654836" sldId="2147483819"/>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2251712187" sldId="2147483820"/>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670095266" sldId="2147483821"/>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3579241254" sldId="2147483822"/>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3096182045" sldId="2147483823"/>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2604639596" sldId="2147483824"/>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1444704780" sldId="2147483825"/>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356606050" sldId="2147483826"/>
          </pc:sldLayoutMkLst>
        </pc:sldLayoutChg>
      </pc:sldMasterChg>
      <pc:sldMasterChg chg="add del addSldLayout delSldLayout">
        <pc:chgData name="Joe Kong" userId="53ef0bdee99d6813" providerId="LiveId" clId="{FFA34931-22FE-4046-8492-AD1DBE2C46C6}" dt="2022-03-14T12:22:47.248" v="151" actId="26606"/>
        <pc:sldMasterMkLst>
          <pc:docMk/>
          <pc:sldMasterMk cId="4118680003" sldId="2147483853"/>
        </pc:sldMasterMkLst>
        <pc:sldLayoutChg chg="add del">
          <pc:chgData name="Joe Kong" userId="53ef0bdee99d6813" providerId="LiveId" clId="{FFA34931-22FE-4046-8492-AD1DBE2C46C6}" dt="2022-03-14T12:22:47.248" v="151" actId="26606"/>
          <pc:sldLayoutMkLst>
            <pc:docMk/>
            <pc:sldMasterMk cId="4118680003" sldId="2147483853"/>
            <pc:sldLayoutMk cId="168592640" sldId="2147483842"/>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3918410305" sldId="2147483843"/>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4241056544" sldId="2147483844"/>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2700070420" sldId="2147483845"/>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2816418278" sldId="2147483846"/>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778575295" sldId="2147483847"/>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2022154802" sldId="2147483848"/>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2872197081" sldId="2147483849"/>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4245590791" sldId="2147483850"/>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3065588937" sldId="2147483851"/>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331286331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14EAC-7EC8-4D28-84C8-BABADD9D66CE}" type="datetimeFigureOut">
              <a:rPr lang="en-MY" smtClean="0"/>
              <a:t>26/3/2022</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16475A-A3F0-4C8F-A40F-0A1769E46174}" type="slidenum">
              <a:rPr lang="en-MY" smtClean="0"/>
              <a:t>‹#›</a:t>
            </a:fld>
            <a:endParaRPr lang="en-MY"/>
          </a:p>
        </p:txBody>
      </p:sp>
    </p:spTree>
    <p:extLst>
      <p:ext uri="{BB962C8B-B14F-4D97-AF65-F5344CB8AC3E}">
        <p14:creationId xmlns:p14="http://schemas.microsoft.com/office/powerpoint/2010/main" val="1554529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3/26/2022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6003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5984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4166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00553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3/26/2022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82387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6495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3/26/2022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8556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5452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98462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3/26/2022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7971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3/26/2022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98559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3/26/2022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8767836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44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656844"/>
          </a:xfrm>
        </p:spPr>
        <p:txBody>
          <a:bodyPr>
            <a:noAutofit/>
          </a:bodyPr>
          <a:lstStyle/>
          <a:p>
            <a:r>
              <a:rPr lang="en-US" sz="3400" dirty="0"/>
              <a:t>Network Infrastructure Planning for Norris Shai Wealth Management and Advisory</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3429000"/>
            <a:ext cx="9732773" cy="2430376"/>
          </a:xfrm>
        </p:spPr>
        <p:txBody>
          <a:bodyPr>
            <a:noAutofit/>
          </a:bodyPr>
          <a:lstStyle/>
          <a:p>
            <a:pPr>
              <a:lnSpc>
                <a:spcPct val="90000"/>
              </a:lnSpc>
              <a:spcAft>
                <a:spcPts val="600"/>
              </a:spcAft>
            </a:pPr>
            <a:endParaRPr lang="en-MY" sz="1900" dirty="0"/>
          </a:p>
          <a:p>
            <a:pPr>
              <a:lnSpc>
                <a:spcPct val="90000"/>
              </a:lnSpc>
              <a:spcAft>
                <a:spcPts val="600"/>
              </a:spcAft>
            </a:pPr>
            <a:endParaRPr lang="en-MY" sz="1900" dirty="0"/>
          </a:p>
          <a:p>
            <a:pPr>
              <a:lnSpc>
                <a:spcPct val="90000"/>
              </a:lnSpc>
              <a:spcAft>
                <a:spcPts val="600"/>
              </a:spcAft>
            </a:pPr>
            <a:r>
              <a:rPr lang="en-MY" sz="1900" dirty="0"/>
              <a:t>NAME: KONG WAI KIT</a:t>
            </a:r>
          </a:p>
          <a:p>
            <a:pPr>
              <a:lnSpc>
                <a:spcPct val="90000"/>
              </a:lnSpc>
              <a:spcAft>
                <a:spcPts val="600"/>
              </a:spcAft>
            </a:pPr>
            <a:r>
              <a:rPr lang="en-MY" sz="1900" dirty="0"/>
              <a:t>STUDENT ID: 051160090</a:t>
            </a:r>
          </a:p>
          <a:p>
            <a:pPr>
              <a:lnSpc>
                <a:spcPct val="90000"/>
              </a:lnSpc>
              <a:spcAft>
                <a:spcPts val="600"/>
              </a:spcAft>
            </a:pPr>
            <a:r>
              <a:rPr lang="en-MY" sz="1900" dirty="0"/>
              <a:t>COURSE TITLE: CSN PROJECT</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429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Ip planning</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lnSpcReduction="10000"/>
          </a:bodyPr>
          <a:lstStyle/>
          <a:p>
            <a:pPr marL="342900" indent="-342900" algn="l">
              <a:lnSpc>
                <a:spcPct val="90000"/>
              </a:lnSpc>
              <a:spcAft>
                <a:spcPts val="600"/>
              </a:spcAft>
              <a:buFont typeface="Arial" panose="020B0604020202020204" pitchFamily="34" charset="0"/>
              <a:buChar char="•"/>
            </a:pPr>
            <a:r>
              <a:rPr lang="en-US" dirty="0"/>
              <a:t>IP planning entails subnet development and maintenance in addition to IP address assignment, allowing your network and operations to run more efficiently and effectively</a:t>
            </a:r>
            <a:endParaRPr lang="en-MY" dirty="0"/>
          </a:p>
          <a:p>
            <a:pPr marL="342900" indent="-342900" algn="l">
              <a:lnSpc>
                <a:spcPct val="90000"/>
              </a:lnSpc>
              <a:spcAft>
                <a:spcPts val="600"/>
              </a:spcAft>
              <a:buFont typeface="Arial" panose="020B0604020202020204" pitchFamily="34" charset="0"/>
              <a:buChar char="•"/>
            </a:pPr>
            <a:r>
              <a:rPr lang="en-MY" dirty="0"/>
              <a:t>IPv4 vs IPv6</a:t>
            </a:r>
          </a:p>
          <a:p>
            <a:pPr marL="800100" lvl="1" indent="-342900" algn="l">
              <a:lnSpc>
                <a:spcPct val="90000"/>
              </a:lnSpc>
              <a:spcAft>
                <a:spcPts val="600"/>
              </a:spcAft>
              <a:buFont typeface="Arial" panose="020B0604020202020204" pitchFamily="34" charset="0"/>
              <a:buChar char="•"/>
            </a:pPr>
            <a:r>
              <a:rPr lang="en-US" dirty="0"/>
              <a:t>IPv4 is an IP version that widely used to identify the devices on a network using an addressing system. It was the first version of IP which deployed for production in the ARPANET during 1983</a:t>
            </a:r>
          </a:p>
          <a:p>
            <a:pPr marL="800100" lvl="1" indent="-342900" algn="l">
              <a:lnSpc>
                <a:spcPct val="90000"/>
              </a:lnSpc>
              <a:spcAft>
                <a:spcPts val="600"/>
              </a:spcAft>
              <a:buFont typeface="Arial" panose="020B0604020202020204" pitchFamily="34" charset="0"/>
              <a:buChar char="•"/>
            </a:pPr>
            <a:r>
              <a:rPr lang="en-US" dirty="0"/>
              <a:t>IPv6 is the latest version of the Internet Protocol. This new IP address version is being implemented in order to meet the need for additional Internet addresses. It was meant to resolve the issues that are related with IPv4</a:t>
            </a:r>
          </a:p>
          <a:p>
            <a:pPr marL="800100" lvl="1" indent="-342900" algn="l">
              <a:lnSpc>
                <a:spcPct val="90000"/>
              </a:lnSpc>
              <a:spcAft>
                <a:spcPts val="600"/>
              </a:spcAft>
              <a:buFont typeface="Arial" panose="020B0604020202020204" pitchFamily="34" charset="0"/>
              <a:buChar char="•"/>
            </a:pPr>
            <a:r>
              <a:rPr lang="en-MY" dirty="0"/>
              <a:t>Features of IPv4 - </a:t>
            </a:r>
            <a:r>
              <a:rPr lang="en-US" dirty="0"/>
              <a:t>Connectionless Protocol, allow creating a simple virtual communication layer over diversified devices, requires less memory, and ease of remembering addresses, already supported protocol by millions of devices and offers video libraries and conferences  </a:t>
            </a:r>
            <a:endParaRPr lang="en-MY" dirty="0"/>
          </a:p>
          <a:p>
            <a:pPr marL="800100" lvl="1" indent="-342900" algn="l">
              <a:lnSpc>
                <a:spcPct val="90000"/>
              </a:lnSpc>
              <a:spcAft>
                <a:spcPts val="600"/>
              </a:spcAft>
              <a:buFont typeface="Arial" panose="020B0604020202020204" pitchFamily="34" charset="0"/>
              <a:buChar char="•"/>
            </a:pPr>
            <a:r>
              <a:rPr lang="en-MY" dirty="0"/>
              <a:t>Features of IPv6 - </a:t>
            </a:r>
            <a:r>
              <a:rPr lang="en-US" dirty="0"/>
              <a:t>Hierarchical addressing and routing infrastructure, Stateful and Stateless configuration, Stateful and Stateless configuration (QoS) and an ideal protocol for neighboring node interaction </a:t>
            </a:r>
            <a:endParaRPr lang="en-MY" dirty="0"/>
          </a:p>
          <a:p>
            <a:pPr algn="l">
              <a:lnSpc>
                <a:spcPct val="90000"/>
              </a:lnSpc>
              <a:spcAft>
                <a:spcPts val="600"/>
              </a:spcAft>
            </a:pPr>
            <a:endParaRPr lang="en-MY" dirty="0"/>
          </a:p>
          <a:p>
            <a:pPr algn="l">
              <a:lnSpc>
                <a:spcPct val="90000"/>
              </a:lnSpc>
              <a:spcAft>
                <a:spcPts val="600"/>
              </a:spcAft>
            </a:pPr>
            <a:endParaRPr lang="en-MY" dirty="0"/>
          </a:p>
          <a:p>
            <a:pPr algn="l">
              <a:lnSpc>
                <a:spcPct val="90000"/>
              </a:lnSpc>
              <a:spcAft>
                <a:spcPts val="600"/>
              </a:spcAft>
            </a:pPr>
            <a:endParaRPr lang="en-MY" dirty="0"/>
          </a:p>
          <a:p>
            <a:pPr algn="l">
              <a:lnSpc>
                <a:spcPct val="90000"/>
              </a:lnSpc>
              <a:spcAft>
                <a:spcPts val="600"/>
              </a:spcAft>
            </a:pPr>
            <a:endParaRPr lang="en-MY" sz="2000" dirty="0">
              <a:effectLst/>
              <a:latin typeface="Times New Roman" panose="02020603050405020304" pitchFamily="18" charset="0"/>
              <a:ea typeface="Carlito"/>
              <a:cs typeface="Carlito"/>
            </a:endParaRP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2571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conclusion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Create a great environment for the company</a:t>
            </a:r>
          </a:p>
          <a:p>
            <a:pPr marL="342900" indent="-342900" algn="l">
              <a:lnSpc>
                <a:spcPct val="90000"/>
              </a:lnSpc>
              <a:spcAft>
                <a:spcPts val="600"/>
              </a:spcAft>
              <a:buFont typeface="Arial" panose="020B0604020202020204" pitchFamily="34" charset="0"/>
              <a:buChar char="•"/>
            </a:pPr>
            <a:r>
              <a:rPr lang="en-US" dirty="0"/>
              <a:t>Productivity has increase</a:t>
            </a:r>
          </a:p>
          <a:p>
            <a:pPr marL="342900" indent="-342900" algn="l">
              <a:lnSpc>
                <a:spcPct val="90000"/>
              </a:lnSpc>
              <a:spcAft>
                <a:spcPts val="600"/>
              </a:spcAft>
              <a:buFont typeface="Arial" panose="020B0604020202020204" pitchFamily="34" charset="0"/>
              <a:buChar char="•"/>
            </a:pPr>
            <a:r>
              <a:rPr lang="en-US" dirty="0"/>
              <a:t>Daily task perform more systematic and more efficient</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0323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recommendation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dirty="0"/>
              <a:t>Using of VPN Router</a:t>
            </a:r>
          </a:p>
          <a:p>
            <a:pPr marL="800100" lvl="1" indent="-342900" algn="l">
              <a:lnSpc>
                <a:spcPct val="90000"/>
              </a:lnSpc>
              <a:spcAft>
                <a:spcPts val="600"/>
              </a:spcAft>
              <a:buFont typeface="Arial" panose="020B0604020202020204" pitchFamily="34" charset="0"/>
              <a:buChar char="•"/>
            </a:pPr>
            <a:r>
              <a:rPr lang="en-US" dirty="0"/>
              <a:t>Hardware is always a better than software when compared to VPN router</a:t>
            </a:r>
          </a:p>
          <a:p>
            <a:pPr marL="800100" lvl="1" indent="-342900" algn="l">
              <a:lnSpc>
                <a:spcPct val="90000"/>
              </a:lnSpc>
              <a:spcAft>
                <a:spcPts val="600"/>
              </a:spcAft>
              <a:buFont typeface="Arial" panose="020B0604020202020204" pitchFamily="34" charset="0"/>
              <a:buChar char="•"/>
            </a:pPr>
            <a:r>
              <a:rPr lang="en-US" dirty="0"/>
              <a:t>Able to protect multiple network devices (computers, smartphones and tablets) at once </a:t>
            </a:r>
          </a:p>
          <a:p>
            <a:pPr marL="342900" indent="-342900" algn="l">
              <a:lnSpc>
                <a:spcPct val="90000"/>
              </a:lnSpc>
              <a:spcAft>
                <a:spcPts val="600"/>
              </a:spcAft>
              <a:buFont typeface="Arial" panose="020B0604020202020204" pitchFamily="34" charset="0"/>
              <a:buChar char="•"/>
            </a:pPr>
            <a:r>
              <a:rPr lang="en-MY" dirty="0"/>
              <a:t>Quality of Service (QoS)</a:t>
            </a:r>
          </a:p>
          <a:p>
            <a:pPr marL="800100" lvl="1" indent="-342900" algn="l">
              <a:lnSpc>
                <a:spcPct val="90000"/>
              </a:lnSpc>
              <a:spcAft>
                <a:spcPts val="600"/>
              </a:spcAft>
              <a:buFont typeface="Arial" panose="020B0604020202020204" pitchFamily="34" charset="0"/>
              <a:buChar char="•"/>
            </a:pPr>
            <a:r>
              <a:rPr lang="en-US" dirty="0"/>
              <a:t>Optimize the performance of multiple applications within the network</a:t>
            </a:r>
          </a:p>
          <a:p>
            <a:pPr marL="800100" lvl="1" indent="-342900" algn="l">
              <a:lnSpc>
                <a:spcPct val="90000"/>
              </a:lnSpc>
              <a:spcAft>
                <a:spcPts val="600"/>
              </a:spcAft>
              <a:buFont typeface="Arial" panose="020B0604020202020204" pitchFamily="34" charset="0"/>
              <a:buChar char="•"/>
            </a:pPr>
            <a:r>
              <a:rPr lang="en-US" dirty="0"/>
              <a:t>Changing the ways of the data packet route over the internet or other internet to avoid transmission delay </a:t>
            </a:r>
          </a:p>
          <a:p>
            <a:pPr marL="800100" lvl="1" indent="-342900" algn="l">
              <a:lnSpc>
                <a:spcPct val="90000"/>
              </a:lnSpc>
              <a:spcAft>
                <a:spcPts val="600"/>
              </a:spcAft>
              <a:buFont typeface="Arial" panose="020B0604020202020204" pitchFamily="34" charset="0"/>
              <a:buChar char="•"/>
            </a:pPr>
            <a:r>
              <a:rPr lang="en-US" dirty="0"/>
              <a:t>Prioritize the traffic of the organization</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3746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751304"/>
          </a:xfrm>
        </p:spPr>
        <p:txBody>
          <a:bodyPr>
            <a:normAutofit/>
          </a:bodyPr>
          <a:lstStyle/>
          <a:p>
            <a:r>
              <a:rPr lang="en-MY" sz="5000" dirty="0"/>
              <a:t>The end</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6970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appendix</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R="1127760" algn="l">
              <a:lnSpc>
                <a:spcPct val="150000"/>
              </a:lnSpc>
              <a:spcBef>
                <a:spcPts val="500"/>
              </a:spcBef>
            </a:pPr>
            <a:r>
              <a:rPr lang="en-US" sz="1800" b="1" kern="0" dirty="0" err="1">
                <a:effectLst/>
                <a:latin typeface="Times New Roman" panose="02020603050405020304" pitchFamily="18" charset="0"/>
                <a:ea typeface="Times New Roman" panose="02020603050405020304" pitchFamily="18" charset="0"/>
                <a:cs typeface="Caladea"/>
              </a:rPr>
              <a:t>Youtube</a:t>
            </a:r>
            <a:r>
              <a:rPr lang="en-US" sz="1800" b="1" kern="0" dirty="0">
                <a:effectLst/>
                <a:latin typeface="Times New Roman" panose="02020603050405020304" pitchFamily="18" charset="0"/>
                <a:ea typeface="Times New Roman" panose="02020603050405020304" pitchFamily="18" charset="0"/>
                <a:cs typeface="Caladea"/>
              </a:rPr>
              <a:t> Presentation Link</a:t>
            </a:r>
            <a:endParaRPr lang="en-MY" sz="1800" b="1" kern="0" dirty="0">
              <a:effectLst/>
              <a:latin typeface="Times New Roman" panose="02020603050405020304" pitchFamily="18" charset="0"/>
              <a:ea typeface="Times New Roman" panose="02020603050405020304" pitchFamily="18" charset="0"/>
              <a:cs typeface="Caladea"/>
            </a:endParaRPr>
          </a:p>
          <a:p>
            <a:pPr algn="l">
              <a:lnSpc>
                <a:spcPct val="150000"/>
              </a:lnSpc>
            </a:pPr>
            <a:r>
              <a:rPr lang="en-US" sz="1800" dirty="0">
                <a:effectLst/>
                <a:latin typeface="Times New Roman" panose="02020603050405020304" pitchFamily="18" charset="0"/>
                <a:ea typeface="Carlito"/>
                <a:cs typeface="Carlito"/>
              </a:rPr>
              <a:t>https://youtu.be/EqkjcwGrCw8</a:t>
            </a:r>
            <a:endParaRPr lang="en-MY" sz="1800" dirty="0">
              <a:effectLst/>
              <a:latin typeface="Times New Roman" panose="02020603050405020304" pitchFamily="18" charset="0"/>
              <a:ea typeface="Carlito"/>
              <a:cs typeface="Carlito"/>
            </a:endParaRPr>
          </a:p>
          <a:p>
            <a:pPr algn="l">
              <a:lnSpc>
                <a:spcPct val="150000"/>
              </a:lnSpc>
            </a:pPr>
            <a:r>
              <a:rPr lang="en-US" sz="1800" dirty="0">
                <a:effectLst/>
                <a:latin typeface="Times New Roman" panose="02020603050405020304" pitchFamily="18" charset="0"/>
                <a:ea typeface="Carlito"/>
                <a:cs typeface="Carlito"/>
              </a:rPr>
              <a:t> </a:t>
            </a:r>
            <a:endParaRPr lang="en-MY" sz="1800" dirty="0">
              <a:effectLst/>
              <a:latin typeface="Times New Roman" panose="02020603050405020304" pitchFamily="18" charset="0"/>
              <a:ea typeface="Carlito"/>
              <a:cs typeface="Carlito"/>
            </a:endParaRPr>
          </a:p>
          <a:p>
            <a:pPr marR="1127760" algn="l">
              <a:lnSpc>
                <a:spcPct val="150000"/>
              </a:lnSpc>
              <a:spcBef>
                <a:spcPts val="500"/>
              </a:spcBef>
            </a:pPr>
            <a:r>
              <a:rPr lang="en-US" sz="1800" b="1" kern="0" dirty="0" err="1">
                <a:effectLst/>
                <a:latin typeface="Times New Roman" panose="02020603050405020304" pitchFamily="18" charset="0"/>
                <a:ea typeface="Times New Roman" panose="02020603050405020304" pitchFamily="18" charset="0"/>
                <a:cs typeface="Caladea"/>
              </a:rPr>
              <a:t>Github</a:t>
            </a:r>
            <a:r>
              <a:rPr lang="en-US" sz="1800" b="1" kern="0" dirty="0">
                <a:effectLst/>
                <a:latin typeface="Times New Roman" panose="02020603050405020304" pitchFamily="18" charset="0"/>
                <a:ea typeface="Times New Roman" panose="02020603050405020304" pitchFamily="18" charset="0"/>
                <a:cs typeface="Caladea"/>
              </a:rPr>
              <a:t> File Link</a:t>
            </a:r>
            <a:endParaRPr lang="en-MY" sz="1800" b="1" kern="0" dirty="0">
              <a:effectLst/>
              <a:latin typeface="Times New Roman" panose="02020603050405020304" pitchFamily="18" charset="0"/>
              <a:ea typeface="Times New Roman" panose="02020603050405020304" pitchFamily="18" charset="0"/>
              <a:cs typeface="Caladea"/>
            </a:endParaRPr>
          </a:p>
          <a:p>
            <a:pPr algn="l">
              <a:lnSpc>
                <a:spcPct val="90000"/>
              </a:lnSpc>
              <a:spcAft>
                <a:spcPts val="600"/>
              </a:spcAft>
            </a:pP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751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Ip planning</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algn="l">
              <a:lnSpc>
                <a:spcPct val="90000"/>
              </a:lnSpc>
              <a:spcAft>
                <a:spcPts val="600"/>
              </a:spcAft>
            </a:pPr>
            <a:r>
              <a:rPr lang="en-US" dirty="0"/>
              <a:t>Internet Protocol (IP) of choice</a:t>
            </a:r>
          </a:p>
          <a:p>
            <a:pPr algn="l">
              <a:lnSpc>
                <a:spcPct val="90000"/>
              </a:lnSpc>
              <a:spcAft>
                <a:spcPts val="600"/>
              </a:spcAft>
            </a:pPr>
            <a:r>
              <a:rPr lang="en-US" dirty="0"/>
              <a:t>IPv4 because:</a:t>
            </a:r>
          </a:p>
          <a:p>
            <a:pPr marL="285750" indent="-285750" algn="l">
              <a:lnSpc>
                <a:spcPct val="90000"/>
              </a:lnSpc>
              <a:spcAft>
                <a:spcPts val="600"/>
              </a:spcAft>
              <a:buFont typeface="Arial" panose="020B0604020202020204" pitchFamily="34" charset="0"/>
              <a:buChar char="•"/>
            </a:pPr>
            <a:r>
              <a:rPr lang="en-MY" dirty="0"/>
              <a:t>Pros of IPv4 vs IPv6</a:t>
            </a:r>
          </a:p>
          <a:p>
            <a:pPr marL="742950" lvl="1" indent="-285750" algn="l">
              <a:lnSpc>
                <a:spcPct val="90000"/>
              </a:lnSpc>
              <a:spcAft>
                <a:spcPts val="600"/>
              </a:spcAft>
              <a:buFont typeface="Arial" panose="020B0604020202020204" pitchFamily="34" charset="0"/>
              <a:buChar char="•"/>
            </a:pPr>
            <a:r>
              <a:rPr lang="en-US" dirty="0"/>
              <a:t>Existing infrastructure - Most of the websites are using IPv4</a:t>
            </a:r>
          </a:p>
          <a:p>
            <a:pPr marL="742950" lvl="1" indent="-285750" algn="l">
              <a:lnSpc>
                <a:spcPct val="90000"/>
              </a:lnSpc>
              <a:spcAft>
                <a:spcPts val="600"/>
              </a:spcAft>
              <a:buFont typeface="Arial" panose="020B0604020202020204" pitchFamily="34" charset="0"/>
              <a:buChar char="•"/>
            </a:pPr>
            <a:r>
              <a:rPr lang="en-US" dirty="0"/>
              <a:t>Simplicity - More easier for people to read</a:t>
            </a:r>
          </a:p>
          <a:p>
            <a:pPr marL="742950" lvl="1" indent="-285750" algn="l">
              <a:lnSpc>
                <a:spcPct val="90000"/>
              </a:lnSpc>
              <a:spcAft>
                <a:spcPts val="600"/>
              </a:spcAft>
              <a:buFont typeface="Arial" panose="020B0604020202020204" pitchFamily="34" charset="0"/>
              <a:buChar char="•"/>
            </a:pPr>
            <a:r>
              <a:rPr lang="en-US" dirty="0"/>
              <a:t>Support - Most of the traffic is still using IPv4</a:t>
            </a:r>
            <a:endParaRPr lang="en-MY" dirty="0"/>
          </a:p>
          <a:p>
            <a:pPr algn="l">
              <a:lnSpc>
                <a:spcPct val="90000"/>
              </a:lnSpc>
              <a:spcAft>
                <a:spcPts val="600"/>
              </a:spcAft>
            </a:pPr>
            <a:endParaRPr lang="en-MY" dirty="0"/>
          </a:p>
          <a:p>
            <a:pPr algn="l">
              <a:lnSpc>
                <a:spcPct val="90000"/>
              </a:lnSpc>
              <a:spcAft>
                <a:spcPts val="600"/>
              </a:spcAft>
            </a:pPr>
            <a:endParaRPr lang="en-MY" dirty="0"/>
          </a:p>
          <a:p>
            <a:pPr algn="l">
              <a:lnSpc>
                <a:spcPct val="90000"/>
              </a:lnSpc>
              <a:spcAft>
                <a:spcPts val="600"/>
              </a:spcAft>
            </a:pPr>
            <a:endParaRPr lang="en-MY" sz="2000" dirty="0">
              <a:effectLst/>
              <a:latin typeface="Times New Roman" panose="02020603050405020304" pitchFamily="18" charset="0"/>
              <a:ea typeface="Carlito"/>
              <a:cs typeface="Carlito"/>
            </a:endParaRP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49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600" dirty="0">
                <a:effectLst/>
                <a:latin typeface="Times New Roman" panose="02020603050405020304" pitchFamily="18" charset="0"/>
                <a:ea typeface="Carlito"/>
              </a:rPr>
              <a:t>Dynamic host configuration protocol (</a:t>
            </a:r>
            <a:r>
              <a:rPr lang="en-MY" sz="3400" dirty="0" err="1"/>
              <a:t>dhcp</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Is a mechanism that used to configure computer's network settings. </a:t>
            </a:r>
          </a:p>
          <a:p>
            <a:pPr marL="342900" indent="-342900" algn="l">
              <a:lnSpc>
                <a:spcPct val="90000"/>
              </a:lnSpc>
              <a:spcAft>
                <a:spcPts val="600"/>
              </a:spcAft>
              <a:buFont typeface="Arial" panose="020B0604020202020204" pitchFamily="34" charset="0"/>
              <a:buChar char="•"/>
            </a:pPr>
            <a:r>
              <a:rPr lang="en-US" dirty="0"/>
              <a:t>Used to distributes or assign an IP address and other information randomly to each device such as tablets, smartphones, or laptops</a:t>
            </a:r>
            <a:endParaRPr lang="en-MY" dirty="0"/>
          </a:p>
          <a:p>
            <a:pPr marL="342900" indent="-342900" algn="l">
              <a:lnSpc>
                <a:spcPct val="90000"/>
              </a:lnSpc>
              <a:spcAft>
                <a:spcPts val="600"/>
              </a:spcAft>
              <a:buFont typeface="Arial" panose="020B0604020202020204" pitchFamily="34" charset="0"/>
              <a:buChar char="•"/>
            </a:pPr>
            <a:r>
              <a:rPr lang="en-US" dirty="0"/>
              <a:t>Benefit of DHCP</a:t>
            </a:r>
          </a:p>
          <a:p>
            <a:pPr marL="800100" lvl="1" indent="-342900" algn="l">
              <a:lnSpc>
                <a:spcPct val="90000"/>
              </a:lnSpc>
              <a:spcAft>
                <a:spcPts val="600"/>
              </a:spcAft>
              <a:buFont typeface="Arial" panose="020B0604020202020204" pitchFamily="34" charset="0"/>
              <a:buChar char="•"/>
            </a:pPr>
            <a:r>
              <a:rPr lang="en-US" sz="1800" dirty="0"/>
              <a:t>DHCP simplifies IP address management – In fact, DHCP automation simplifies this procedure and makes life easier for both users and network administrators</a:t>
            </a:r>
            <a:endParaRPr lang="en-MY" sz="1800" dirty="0"/>
          </a:p>
          <a:p>
            <a:pPr marL="800100" lvl="1" indent="-342900" algn="l">
              <a:lnSpc>
                <a:spcPct val="90000"/>
              </a:lnSpc>
              <a:spcAft>
                <a:spcPts val="600"/>
              </a:spcAft>
              <a:buFont typeface="Arial" panose="020B0604020202020204" pitchFamily="34" charset="0"/>
              <a:buChar char="•"/>
            </a:pPr>
            <a:endParaRPr lang="en-MY" sz="17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40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Domain named server (</a:t>
            </a:r>
            <a:r>
              <a:rPr lang="en-MY" sz="3400" dirty="0" err="1"/>
              <a:t>dns</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The Internet's phonebook is the Domain Name System (DNS), DNS's job is to convert domain names to IP addresses, allowing browsers to access Internet resources</a:t>
            </a:r>
          </a:p>
          <a:p>
            <a:pPr marL="342900" indent="-342900" algn="l">
              <a:lnSpc>
                <a:spcPct val="90000"/>
              </a:lnSpc>
              <a:spcAft>
                <a:spcPts val="600"/>
              </a:spcAft>
              <a:buFont typeface="Arial" panose="020B0604020202020204" pitchFamily="34" charset="0"/>
              <a:buChar char="•"/>
            </a:pPr>
            <a:r>
              <a:rPr lang="en-MY" dirty="0"/>
              <a:t>Uses of DNS - </a:t>
            </a:r>
            <a:r>
              <a:rPr lang="en-US" dirty="0"/>
              <a:t>Resolving the names of websites on the World Wide Web (WWW), Messages are forwarded to email servers and webmail providers, Within a web application, connecting databases, app servers, and middleware, Virtual Private Networks (VPN), Peer-to-peer sharing programs, Peer-to-peer sharing programs, Instant messaging and online meeting services and Instant messaging and online meeting services </a:t>
            </a:r>
            <a:endParaRPr lang="en-MY" dirty="0"/>
          </a:p>
          <a:p>
            <a:pPr marL="342900" indent="-342900" algn="l">
              <a:lnSpc>
                <a:spcPct val="90000"/>
              </a:lnSpc>
              <a:spcAft>
                <a:spcPts val="600"/>
              </a:spcAft>
              <a:buFont typeface="Arial" panose="020B0604020202020204" pitchFamily="34" charset="0"/>
              <a:buChar char="•"/>
            </a:pPr>
            <a:r>
              <a:rPr lang="en-MY" dirty="0"/>
              <a:t>How DNS Work? - </a:t>
            </a:r>
            <a:r>
              <a:rPr lang="en-US" dirty="0"/>
              <a:t>The DNS resolution procedure entails translating a hostname (such as www.example.com) into a computer-friendly IP address (like 192.168.1.50)</a:t>
            </a:r>
            <a:endParaRPr lang="en-MY" dirty="0"/>
          </a:p>
          <a:p>
            <a:pPr algn="l">
              <a:lnSpc>
                <a:spcPct val="90000"/>
              </a:lnSpc>
              <a:spcAft>
                <a:spcPts val="600"/>
              </a:spcAft>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55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Domain named server (</a:t>
            </a:r>
            <a:r>
              <a:rPr lang="en-MY" sz="3400" dirty="0" err="1"/>
              <a:t>dns</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dirty="0"/>
              <a:t>Free DNS Server</a:t>
            </a:r>
          </a:p>
          <a:p>
            <a:pPr marL="800100" lvl="1" indent="-342900" algn="l">
              <a:lnSpc>
                <a:spcPct val="90000"/>
              </a:lnSpc>
              <a:spcAft>
                <a:spcPts val="600"/>
              </a:spcAft>
              <a:buFont typeface="Arial" panose="020B0604020202020204" pitchFamily="34" charset="0"/>
              <a:buChar char="•"/>
            </a:pPr>
            <a:r>
              <a:rPr lang="en-MY" sz="1800" dirty="0"/>
              <a:t>Google Public DNS - </a:t>
            </a:r>
            <a:r>
              <a:rPr lang="en-US" sz="1800" dirty="0"/>
              <a:t>Domain Name System (DNS) service offered to Internet users worldwide by Google</a:t>
            </a:r>
            <a:endParaRPr lang="en-MY" sz="1800" dirty="0"/>
          </a:p>
          <a:p>
            <a:pPr marL="800100" lvl="1" indent="-342900" algn="l">
              <a:lnSpc>
                <a:spcPct val="90000"/>
              </a:lnSpc>
              <a:spcAft>
                <a:spcPts val="600"/>
              </a:spcAft>
              <a:buFont typeface="Arial" panose="020B0604020202020204" pitchFamily="34" charset="0"/>
              <a:buChar char="•"/>
            </a:pPr>
            <a:r>
              <a:rPr lang="en-MY" sz="1800" dirty="0"/>
              <a:t>Cloudflare DNS - </a:t>
            </a:r>
            <a:r>
              <a:rPr lang="en-US" sz="1800" dirty="0"/>
              <a:t>An enterprise-grade authoritative DNS service that offers the fastest response time, unparalleled redundancy, and advanced security with built-in DDoS mitigation and DNSSEC.</a:t>
            </a:r>
            <a:endParaRPr lang="en-MY" sz="1800" dirty="0"/>
          </a:p>
          <a:p>
            <a:pPr algn="l">
              <a:lnSpc>
                <a:spcPct val="90000"/>
              </a:lnSpc>
              <a:spcAft>
                <a:spcPts val="600"/>
              </a:spcAft>
            </a:pPr>
            <a:endParaRPr lang="en-MY" dirty="0"/>
          </a:p>
          <a:p>
            <a:pPr algn="l">
              <a:lnSpc>
                <a:spcPct val="90000"/>
              </a:lnSpc>
              <a:spcAft>
                <a:spcPts val="600"/>
              </a:spcAft>
            </a:pPr>
            <a:r>
              <a:rPr lang="en-MY" dirty="0"/>
              <a:t>Domain Named Server (DNS) of choice – Cloudflare DNS</a:t>
            </a:r>
          </a:p>
          <a:p>
            <a:pPr marL="800100" lvl="1" indent="-342900" algn="l">
              <a:lnSpc>
                <a:spcPct val="90000"/>
              </a:lnSpc>
              <a:spcAft>
                <a:spcPts val="600"/>
              </a:spcAft>
              <a:buFont typeface="Arial" panose="020B0604020202020204" pitchFamily="34" charset="0"/>
              <a:buChar char="•"/>
            </a:pPr>
            <a:r>
              <a:rPr lang="en-MY" sz="1800" dirty="0"/>
              <a:t>Advantages of 1.1.1.1 over 8.8.8.8 – faster, more secure and multiple devices including smartphones and tablets</a:t>
            </a:r>
          </a:p>
          <a:p>
            <a:pPr algn="l">
              <a:lnSpc>
                <a:spcPct val="90000"/>
              </a:lnSpc>
              <a:spcAft>
                <a:spcPts val="600"/>
              </a:spcAft>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712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Network security</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Network security is a method or a tool that is created and executed to secure and safeguard a network and its contents</a:t>
            </a:r>
          </a:p>
          <a:p>
            <a:pPr marL="342900" indent="-342900" algn="l">
              <a:lnSpc>
                <a:spcPct val="90000"/>
              </a:lnSpc>
              <a:spcAft>
                <a:spcPts val="600"/>
              </a:spcAft>
              <a:buFont typeface="Arial" panose="020B0604020202020204" pitchFamily="34" charset="0"/>
              <a:buChar char="•"/>
            </a:pPr>
            <a:r>
              <a:rPr lang="en-US" dirty="0"/>
              <a:t>Ensure organization’s online resources remain available</a:t>
            </a:r>
          </a:p>
          <a:p>
            <a:pPr marL="342900" indent="-342900" algn="l">
              <a:lnSpc>
                <a:spcPct val="90000"/>
              </a:lnSpc>
              <a:spcAft>
                <a:spcPts val="600"/>
              </a:spcAft>
              <a:buFont typeface="Arial" panose="020B0604020202020204" pitchFamily="34" charset="0"/>
              <a:buChar char="•"/>
            </a:pPr>
            <a:r>
              <a:rPr lang="en-US" dirty="0"/>
              <a:t>Critical for safeguarding consumer data and information, securing shared data, guaranteeing dependable access and network performance, and defending against cyber-attacks</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39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err="1"/>
              <a:t>DeMilitarized</a:t>
            </a:r>
            <a:r>
              <a:rPr lang="en-MY" sz="3400" dirty="0"/>
              <a:t> zone (</a:t>
            </a:r>
            <a:r>
              <a:rPr lang="en-MY" sz="3400" dirty="0" err="1"/>
              <a:t>dmz</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demilitarized zone (DMZ) is a perimeter network that prevents illegal traffic from entering an organization's internal local area network (LAN)</a:t>
            </a:r>
          </a:p>
          <a:p>
            <a:pPr marL="342900" indent="-342900" algn="l">
              <a:lnSpc>
                <a:spcPct val="90000"/>
              </a:lnSpc>
              <a:spcAft>
                <a:spcPts val="600"/>
              </a:spcAft>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E</a:t>
            </a:r>
            <a:r>
              <a:rPr lang="en-US" sz="1800" dirty="0">
                <a:solidFill>
                  <a:srgbClr val="000000"/>
                </a:solidFill>
                <a:effectLst/>
                <a:latin typeface="Times New Roman" panose="02020603050405020304" pitchFamily="18" charset="0"/>
                <a:ea typeface="Times New Roman" panose="02020603050405020304" pitchFamily="18" charset="0"/>
              </a:rPr>
              <a:t>xposes untrusted networks to external-facing services and adds an extra layer of security to secure sensitive and important data on internal networks, as well as filtering traffic across firewalls</a:t>
            </a:r>
          </a:p>
          <a:p>
            <a:pPr marL="342900" indent="-342900" algn="l">
              <a:lnSpc>
                <a:spcPct val="90000"/>
              </a:lnSpc>
              <a:spcAft>
                <a:spcPts val="6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Allow an organization to access untrusted networks such as the internet while still preserving the security of its local area network (LAN) or private network</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452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Virtual private network ( </a:t>
            </a:r>
            <a:r>
              <a:rPr lang="en-MY" sz="3400" dirty="0" err="1"/>
              <a:t>vpn</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A Virtual Private Network (VPN) is one of the most significant technologies for protecting businesses against data breaches</a:t>
            </a:r>
          </a:p>
          <a:p>
            <a:pPr marL="342900" indent="-342900" algn="l">
              <a:lnSpc>
                <a:spcPct val="90000"/>
              </a:lnSpc>
              <a:spcAft>
                <a:spcPts val="600"/>
              </a:spcAft>
              <a:buFont typeface="Arial" panose="020B0604020202020204" pitchFamily="34" charset="0"/>
              <a:buChar char="•"/>
            </a:pPr>
            <a:r>
              <a:rPr lang="en-MY" dirty="0"/>
              <a:t>Why VPN?</a:t>
            </a:r>
          </a:p>
          <a:p>
            <a:pPr marL="800100" lvl="1" indent="-342900" algn="l">
              <a:lnSpc>
                <a:spcPct val="90000"/>
              </a:lnSpc>
              <a:spcAft>
                <a:spcPts val="600"/>
              </a:spcAft>
              <a:buFont typeface="Arial" panose="020B0604020202020204" pitchFamily="34" charset="0"/>
              <a:buChar char="•"/>
            </a:pPr>
            <a:r>
              <a:rPr lang="en-MY" sz="1800" dirty="0"/>
              <a:t>Remote Access – </a:t>
            </a:r>
            <a:r>
              <a:rPr lang="en-US" sz="1800" dirty="0"/>
              <a:t>Allows your remote employees to connect to your office network from anywhere they have internet connection</a:t>
            </a:r>
            <a:endParaRPr lang="en-MY" sz="1800" dirty="0"/>
          </a:p>
          <a:p>
            <a:pPr marL="800100" lvl="1" indent="-342900" algn="l">
              <a:lnSpc>
                <a:spcPct val="90000"/>
              </a:lnSpc>
              <a:spcAft>
                <a:spcPts val="600"/>
              </a:spcAft>
              <a:buFont typeface="Arial" panose="020B0604020202020204" pitchFamily="34" charset="0"/>
              <a:buChar char="•"/>
            </a:pPr>
            <a:r>
              <a:rPr lang="en-MY" sz="1800" dirty="0"/>
              <a:t>Access Control – A</a:t>
            </a:r>
            <a:r>
              <a:rPr lang="en-US" sz="1800" dirty="0" err="1"/>
              <a:t>ccess</a:t>
            </a:r>
            <a:r>
              <a:rPr lang="en-US" sz="1800" dirty="0"/>
              <a:t> control is the management of who has access to what</a:t>
            </a:r>
            <a:endParaRPr lang="en-MY" sz="1800" dirty="0"/>
          </a:p>
          <a:p>
            <a:pPr marL="800100" lvl="1" indent="-342900" algn="l">
              <a:lnSpc>
                <a:spcPct val="90000"/>
              </a:lnSpc>
              <a:spcAft>
                <a:spcPts val="600"/>
              </a:spcAft>
              <a:buFont typeface="Arial" panose="020B0604020202020204" pitchFamily="34" charset="0"/>
              <a:buChar char="•"/>
            </a:pPr>
            <a:r>
              <a:rPr lang="en-MY" sz="1800" dirty="0"/>
              <a:t>Cybersecurity - </a:t>
            </a:r>
            <a:r>
              <a:rPr lang="en-US" sz="1800" dirty="0"/>
              <a:t>A virtual private network (VPN) is a fantastic way to protect your company's data</a:t>
            </a:r>
            <a:endParaRPr lang="en-MY"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29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Virtual private network ( </a:t>
            </a:r>
            <a:r>
              <a:rPr lang="en-MY" sz="3400" dirty="0" err="1"/>
              <a:t>vpn</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92500" lnSpcReduction="10000"/>
          </a:bodyPr>
          <a:lstStyle/>
          <a:p>
            <a:pPr marL="342900" indent="-342900" algn="l">
              <a:lnSpc>
                <a:spcPct val="90000"/>
              </a:lnSpc>
              <a:spcAft>
                <a:spcPts val="600"/>
              </a:spcAft>
              <a:buFont typeface="Arial" panose="020B0604020202020204" pitchFamily="34" charset="0"/>
              <a:buChar char="•"/>
            </a:pPr>
            <a:r>
              <a:rPr lang="en-US" sz="1800" dirty="0"/>
              <a:t>How to choose a right VPN?</a:t>
            </a:r>
          </a:p>
          <a:p>
            <a:pPr marL="800100" lvl="1" indent="-342900" algn="l">
              <a:lnSpc>
                <a:spcPct val="90000"/>
              </a:lnSpc>
              <a:spcAft>
                <a:spcPts val="600"/>
              </a:spcAft>
              <a:buFont typeface="Arial" panose="020B0604020202020204" pitchFamily="34" charset="0"/>
              <a:buChar char="•"/>
            </a:pPr>
            <a:r>
              <a:rPr lang="en-MY" dirty="0"/>
              <a:t>Security</a:t>
            </a:r>
          </a:p>
          <a:p>
            <a:pPr marL="800100" lvl="1" indent="-342900" algn="l">
              <a:lnSpc>
                <a:spcPct val="90000"/>
              </a:lnSpc>
              <a:spcAft>
                <a:spcPts val="600"/>
              </a:spcAft>
              <a:buFont typeface="Arial" panose="020B0604020202020204" pitchFamily="34" charset="0"/>
              <a:buChar char="•"/>
            </a:pPr>
            <a:r>
              <a:rPr lang="en-MY" dirty="0"/>
              <a:t>Reliability and Privacy</a:t>
            </a:r>
          </a:p>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Comparison between popular free VPN</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OpenVPN Access Server - Is a suite of installation and setup tools that makes it easier to implement a VPN remote access solution quickly</a:t>
            </a:r>
          </a:p>
          <a:p>
            <a:pPr marL="800100" lvl="1" indent="-342900" algn="l">
              <a:lnSpc>
                <a:spcPct val="90000"/>
              </a:lnSpc>
              <a:spcAft>
                <a:spcPts val="600"/>
              </a:spcAft>
              <a:buFont typeface="Arial" panose="020B0604020202020204" pitchFamily="34" charset="0"/>
              <a:buChar char="•"/>
            </a:pPr>
            <a:r>
              <a:rPr lang="en-US" sz="1800" dirty="0" err="1">
                <a:effectLst/>
                <a:latin typeface="Times New Roman" panose="02020603050405020304" pitchFamily="18" charset="0"/>
                <a:ea typeface="Carlito"/>
                <a:cs typeface="Carlito"/>
              </a:rPr>
              <a:t>SoftEther</a:t>
            </a:r>
            <a:r>
              <a:rPr lang="en-US" sz="1800" dirty="0">
                <a:effectLst/>
                <a:latin typeface="Times New Roman" panose="02020603050405020304" pitchFamily="18" charset="0"/>
                <a:ea typeface="Carlito"/>
                <a:cs typeface="Carlito"/>
              </a:rPr>
              <a:t> VPN - Is a multi-protocol VPN software that is both powerful and simple to use. It's compatible with Windows, Linux, Mac OS X, FreeBSD, and Solaris. </a:t>
            </a:r>
            <a:r>
              <a:rPr lang="en-US" sz="1800" dirty="0" err="1">
                <a:effectLst/>
                <a:latin typeface="Times New Roman" panose="02020603050405020304" pitchFamily="18" charset="0"/>
                <a:ea typeface="Carlito"/>
                <a:cs typeface="Carlito"/>
              </a:rPr>
              <a:t>SoftEther</a:t>
            </a:r>
            <a:r>
              <a:rPr lang="en-US" sz="1800" dirty="0">
                <a:effectLst/>
                <a:latin typeface="Times New Roman" panose="02020603050405020304" pitchFamily="18" charset="0"/>
                <a:ea typeface="Carlito"/>
                <a:cs typeface="Carlito"/>
              </a:rPr>
              <a:t> VPN is a free and open source VPN service</a:t>
            </a:r>
          </a:p>
          <a:p>
            <a:pPr marL="800100" lvl="1" indent="-342900" algn="l">
              <a:lnSpc>
                <a:spcPct val="90000"/>
              </a:lnSpc>
              <a:spcAft>
                <a:spcPts val="600"/>
              </a:spcAft>
              <a:buFont typeface="Arial" panose="020B0604020202020204" pitchFamily="34" charset="0"/>
              <a:buChar char="•"/>
            </a:pPr>
            <a:endParaRPr lang="en-US" sz="1800" dirty="0">
              <a:effectLst/>
              <a:latin typeface="Times New Roman" panose="02020603050405020304" pitchFamily="18" charset="0"/>
              <a:ea typeface="Carlito"/>
              <a:cs typeface="Carlito"/>
            </a:endParaRPr>
          </a:p>
          <a:p>
            <a:pPr algn="l">
              <a:lnSpc>
                <a:spcPct val="90000"/>
              </a:lnSpc>
              <a:spcAft>
                <a:spcPts val="600"/>
              </a:spcAft>
            </a:pPr>
            <a:r>
              <a:rPr lang="en-US" sz="1800" b="1" dirty="0">
                <a:effectLst/>
                <a:latin typeface="Times New Roman" panose="02020603050405020304" pitchFamily="18" charset="0"/>
                <a:ea typeface="Carlito"/>
                <a:cs typeface="Times New Roman" panose="02020603050405020304" pitchFamily="18" charset="0"/>
              </a:rPr>
              <a:t>Virtual Private Network of Choice</a:t>
            </a:r>
            <a:endParaRPr lang="en-MY" sz="1800" dirty="0">
              <a:effectLst/>
              <a:latin typeface="Times New Roman" panose="02020603050405020304" pitchFamily="18" charset="0"/>
              <a:ea typeface="Carlito"/>
              <a:cs typeface="Carlito"/>
            </a:endParaRPr>
          </a:p>
          <a:p>
            <a:pPr algn="l">
              <a:lnSpc>
                <a:spcPct val="90000"/>
              </a:lnSpc>
              <a:spcAft>
                <a:spcPts val="600"/>
              </a:spcAft>
            </a:pPr>
            <a:r>
              <a:rPr lang="en-MY" dirty="0" err="1"/>
              <a:t>SoftEther</a:t>
            </a:r>
            <a:r>
              <a:rPr lang="en-MY" dirty="0"/>
              <a:t> VPN</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24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Virtual local area network (VLAN)</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VLAN is extremely useful for organizational usage since it can be used to divide a huge network into smaller portions to improve network management, performance, and security while also lowering IT expenditures</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rPr>
              <a:t>Why VLAN?</a:t>
            </a:r>
          </a:p>
          <a:p>
            <a:pPr marL="800100" lvl="1" indent="-342900" algn="l">
              <a:lnSpc>
                <a:spcPct val="90000"/>
              </a:lnSpc>
              <a:spcAft>
                <a:spcPts val="600"/>
              </a:spcAft>
              <a:buFont typeface="Arial" panose="020B0604020202020204" pitchFamily="34" charset="0"/>
              <a:buChar char="•"/>
            </a:pPr>
            <a:r>
              <a:rPr lang="en-US" sz="1800" dirty="0"/>
              <a:t>Simplified administration for the network manager</a:t>
            </a:r>
          </a:p>
          <a:p>
            <a:pPr marL="800100" lvl="1" indent="-342900" algn="l">
              <a:lnSpc>
                <a:spcPct val="90000"/>
              </a:lnSpc>
              <a:spcAft>
                <a:spcPts val="600"/>
              </a:spcAft>
              <a:buFont typeface="Arial" panose="020B0604020202020204" pitchFamily="34" charset="0"/>
              <a:buChar char="•"/>
            </a:pPr>
            <a:r>
              <a:rPr lang="en-US" sz="1800" dirty="0"/>
              <a:t>Improved security</a:t>
            </a:r>
          </a:p>
          <a:p>
            <a:pPr marL="800100" lvl="1" indent="-342900" algn="l">
              <a:lnSpc>
                <a:spcPct val="90000"/>
              </a:lnSpc>
              <a:spcAft>
                <a:spcPts val="600"/>
              </a:spcAft>
              <a:buFont typeface="Arial" panose="020B0604020202020204" pitchFamily="34" charset="0"/>
              <a:buChar char="•"/>
            </a:pPr>
            <a:r>
              <a:rPr lang="en-US" sz="1800" dirty="0"/>
              <a:t>Easier fault management</a:t>
            </a:r>
          </a:p>
          <a:p>
            <a:pPr marL="800100" lvl="1" indent="-342900" algn="l">
              <a:lnSpc>
                <a:spcPct val="90000"/>
              </a:lnSpc>
              <a:spcAft>
                <a:spcPts val="600"/>
              </a:spcAft>
              <a:buFont typeface="Arial" panose="020B0604020202020204" pitchFamily="34" charset="0"/>
              <a:buChar char="•"/>
            </a:pPr>
            <a:r>
              <a:rPr lang="en-US" sz="1800" dirty="0"/>
              <a:t>Improved quality of service</a:t>
            </a:r>
            <a:endParaRPr lang="en-MY"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01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450923"/>
          </a:xfrm>
        </p:spPr>
        <p:txBody>
          <a:bodyPr>
            <a:normAutofit/>
          </a:bodyPr>
          <a:lstStyle/>
          <a:p>
            <a:r>
              <a:rPr lang="en-MY" sz="5000" dirty="0"/>
              <a:t>PROJECT BACKGROUND</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3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Wireless network and security</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92500" lnSpcReduction="20000"/>
          </a:bodyPr>
          <a:lstStyle/>
          <a:p>
            <a:pPr marL="342900" indent="-342900" algn="l">
              <a:lnSpc>
                <a:spcPct val="90000"/>
              </a:lnSpc>
              <a:spcAft>
                <a:spcPts val="600"/>
              </a:spcAft>
              <a:buFont typeface="Arial" panose="020B0604020202020204" pitchFamily="34" charset="0"/>
              <a:buChar char="•"/>
            </a:pPr>
            <a:r>
              <a:rPr lang="en-US" dirty="0"/>
              <a:t>Wireless security is to prevents unauthorized users from accessing a wireless network</a:t>
            </a:r>
          </a:p>
          <a:p>
            <a:pPr marL="342900" indent="-342900" algn="l">
              <a:lnSpc>
                <a:spcPct val="90000"/>
              </a:lnSpc>
              <a:spcAft>
                <a:spcPts val="600"/>
              </a:spcAft>
              <a:buFont typeface="Arial" panose="020B0604020202020204" pitchFamily="34" charset="0"/>
              <a:buChar char="•"/>
            </a:pPr>
            <a:r>
              <a:rPr lang="en-US" dirty="0"/>
              <a:t>Wireless security protocols:</a:t>
            </a:r>
          </a:p>
          <a:p>
            <a:pPr marL="800100" lvl="1" indent="-342900" algn="l">
              <a:lnSpc>
                <a:spcPct val="90000"/>
              </a:lnSpc>
              <a:spcAft>
                <a:spcPts val="600"/>
              </a:spcAft>
              <a:buFont typeface="Arial" panose="020B0604020202020204" pitchFamily="34" charset="0"/>
              <a:buChar char="•"/>
            </a:pPr>
            <a:r>
              <a:rPr lang="en-US" sz="1800" dirty="0"/>
              <a:t>Wired Equivalent Privacy (WEP) - First security protocol that created in 1997</a:t>
            </a:r>
          </a:p>
          <a:p>
            <a:pPr marL="800100" lvl="1" indent="-342900" algn="l">
              <a:lnSpc>
                <a:spcPct val="90000"/>
              </a:lnSpc>
              <a:spcAft>
                <a:spcPts val="600"/>
              </a:spcAft>
              <a:buFont typeface="Arial" panose="020B0604020202020204" pitchFamily="34" charset="0"/>
              <a:buChar char="•"/>
            </a:pPr>
            <a:r>
              <a:rPr lang="en-US" sz="1800" dirty="0"/>
              <a:t>Wi-Fi Protected Access (WPA) - Created to address the vulnerabilities and problems revealed in the WEP protocol</a:t>
            </a:r>
          </a:p>
          <a:p>
            <a:pPr marL="800100" lvl="1" indent="-342900" algn="l">
              <a:lnSpc>
                <a:spcPct val="90000"/>
              </a:lnSpc>
              <a:spcAft>
                <a:spcPts val="600"/>
              </a:spcAft>
              <a:buFont typeface="Arial" panose="020B0604020202020204" pitchFamily="34" charset="0"/>
              <a:buChar char="•"/>
            </a:pPr>
            <a:r>
              <a:rPr lang="en-US" sz="1800" dirty="0"/>
              <a:t>Wi-Fi Protected Access 2 (WPA2) - WPA2 was introduced in 2004 and offered several substantial upgrades as well as new functionality to the wireless security gamut</a:t>
            </a:r>
          </a:p>
          <a:p>
            <a:pPr marL="800100" lvl="1" indent="-342900" algn="l">
              <a:lnSpc>
                <a:spcPct val="90000"/>
              </a:lnSpc>
              <a:spcAft>
                <a:spcPts val="600"/>
              </a:spcAft>
              <a:buFont typeface="Arial" panose="020B0604020202020204" pitchFamily="34" charset="0"/>
              <a:buChar char="•"/>
            </a:pPr>
            <a:r>
              <a:rPr lang="en-US" sz="1800" dirty="0"/>
              <a:t>Wi-Fi Protected Access 3 (WPA3) - WPA3 is introducing the first major changes to the wireless security in 14 years. It provides Greater protection for passwords, Individualized encryption for personal and open networks and More security for enterprise networks</a:t>
            </a:r>
          </a:p>
          <a:p>
            <a:pPr marL="800100" lvl="1" indent="-342900" algn="l">
              <a:lnSpc>
                <a:spcPct val="90000"/>
              </a:lnSpc>
              <a:spcAft>
                <a:spcPts val="600"/>
              </a:spcAft>
              <a:buFont typeface="Arial" panose="020B0604020202020204" pitchFamily="34" charset="0"/>
              <a:buChar char="•"/>
            </a:pPr>
            <a:endParaRPr lang="en-US" sz="1800" dirty="0"/>
          </a:p>
          <a:p>
            <a:pPr algn="l">
              <a:lnSpc>
                <a:spcPct val="90000"/>
              </a:lnSpc>
              <a:spcAft>
                <a:spcPts val="600"/>
              </a:spcAft>
            </a:pPr>
            <a:r>
              <a:rPr lang="en-US" sz="1800" dirty="0"/>
              <a:t>Wireles</a:t>
            </a:r>
            <a:r>
              <a:rPr lang="en-US" sz="2000" dirty="0"/>
              <a:t>s Network Security of Choice</a:t>
            </a:r>
          </a:p>
          <a:p>
            <a:pPr algn="l">
              <a:lnSpc>
                <a:spcPct val="90000"/>
              </a:lnSpc>
              <a:spcAft>
                <a:spcPts val="600"/>
              </a:spcAft>
            </a:pPr>
            <a:r>
              <a:rPr lang="en-US" sz="1800" dirty="0"/>
              <a:t>Wi-Fi Protected Access 2 (WPA2)</a:t>
            </a:r>
          </a:p>
          <a:p>
            <a:pPr marL="800100" lvl="1" indent="-342900" algn="l">
              <a:lnSpc>
                <a:spcPct val="90000"/>
              </a:lnSpc>
              <a:spcAft>
                <a:spcPts val="600"/>
              </a:spcAft>
              <a:buFont typeface="Arial" panose="020B0604020202020204" pitchFamily="34" charset="0"/>
              <a:buChar char="•"/>
            </a:pPr>
            <a:endParaRPr lang="en-US"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8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router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Serves as the initial line of defense against network intrusion</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B</a:t>
            </a:r>
            <a:r>
              <a:rPr lang="en-US" sz="1800" dirty="0">
                <a:effectLst/>
                <a:latin typeface="Times New Roman" panose="02020603050405020304" pitchFamily="18" charset="0"/>
                <a:ea typeface="Carlito"/>
              </a:rPr>
              <a:t>est way to keep the information and computer system secure from any attack</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W</a:t>
            </a:r>
            <a:r>
              <a:rPr lang="en-US" sz="1800" dirty="0">
                <a:effectLst/>
                <a:latin typeface="Times New Roman" panose="02020603050405020304" pitchFamily="18" charset="0"/>
                <a:ea typeface="Carlito"/>
              </a:rPr>
              <a:t>orks on the OSI model's Network layer (layer 3) and uses routing tables to figure out where traffic is originating from and where it should go</a:t>
            </a:r>
          </a:p>
          <a:p>
            <a:pPr marL="342900" indent="-342900" algn="l">
              <a:lnSpc>
                <a:spcPct val="90000"/>
              </a:lnSpc>
              <a:spcAft>
                <a:spcPts val="600"/>
              </a:spcAft>
              <a:buFont typeface="Arial" panose="020B0604020202020204" pitchFamily="34" charset="0"/>
              <a:buChar char="•"/>
            </a:pP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4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FIREWALL	</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A firewall is a network security device or application that monitors and filters incoming and outgoing network traffic in accordance with the organization's previously set security standards</a:t>
            </a:r>
          </a:p>
          <a:p>
            <a:pPr marL="342900" indent="-342900" algn="l">
              <a:lnSpc>
                <a:spcPct val="90000"/>
              </a:lnSpc>
              <a:spcAft>
                <a:spcPts val="600"/>
              </a:spcAft>
              <a:buFont typeface="Arial" panose="020B0604020202020204" pitchFamily="34" charset="0"/>
              <a:buChar char="•"/>
            </a:pPr>
            <a:r>
              <a:rPr lang="en-US" dirty="0"/>
              <a:t>Firewall Security</a:t>
            </a:r>
          </a:p>
          <a:p>
            <a:pPr marL="800100" lvl="1" indent="-342900" algn="l">
              <a:lnSpc>
                <a:spcPct val="90000"/>
              </a:lnSpc>
              <a:spcBef>
                <a:spcPts val="0"/>
              </a:spcBef>
              <a:buFont typeface="Arial" panose="020B0604020202020204" pitchFamily="34" charset="0"/>
              <a:buChar char="•"/>
            </a:pPr>
            <a:r>
              <a:rPr lang="en-US" sz="1800" dirty="0"/>
              <a:t>Layer 3 Firewalls (Network Firewalls) - firewall that set up to allow traffic from specific IP addresses while blocking all other traffic</a:t>
            </a:r>
          </a:p>
          <a:p>
            <a:pPr marL="800100" lvl="1" indent="-342900" algn="l">
              <a:lnSpc>
                <a:spcPct val="90000"/>
              </a:lnSpc>
              <a:spcBef>
                <a:spcPts val="0"/>
              </a:spcBef>
              <a:buFont typeface="Arial" panose="020B0604020202020204" pitchFamily="34" charset="0"/>
              <a:buChar char="•"/>
            </a:pPr>
            <a:r>
              <a:rPr lang="en-US" sz="1800" dirty="0"/>
              <a:t>Layer 7 Firewalls (Application Firewalls) - Assists in sorting traffic according to the application or application service that the traffic is attempting to reach, as well as the traffic's unique contents</a:t>
            </a:r>
          </a:p>
          <a:p>
            <a:pPr algn="l">
              <a:lnSpc>
                <a:spcPct val="90000"/>
              </a:lnSpc>
            </a:pPr>
            <a:endParaRPr lang="en-MY" dirty="0"/>
          </a:p>
          <a:p>
            <a:pPr algn="l">
              <a:lnSpc>
                <a:spcPct val="90000"/>
              </a:lnSpc>
            </a:pPr>
            <a:r>
              <a:rPr lang="en-MY" dirty="0"/>
              <a:t>Firewall of Choice</a:t>
            </a:r>
          </a:p>
          <a:p>
            <a:pPr algn="l">
              <a:lnSpc>
                <a:spcPct val="90000"/>
              </a:lnSpc>
            </a:pPr>
            <a:r>
              <a:rPr lang="en-MY" dirty="0"/>
              <a:t>Layer 7 Firewall (Application Firewall)</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95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Overview of file server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File server is a centralized server that delivers file systems, or at least sections of a file system, to connect clients</a:t>
            </a:r>
          </a:p>
          <a:p>
            <a:pPr marL="342900" indent="-342900" algn="l">
              <a:lnSpc>
                <a:spcPct val="90000"/>
              </a:lnSpc>
              <a:spcAft>
                <a:spcPts val="600"/>
              </a:spcAft>
              <a:buFont typeface="Arial" panose="020B0604020202020204" pitchFamily="34" charset="0"/>
              <a:buChar char="•"/>
            </a:pPr>
            <a:r>
              <a:rPr lang="en-US" dirty="0"/>
              <a:t>Why using File Server?</a:t>
            </a:r>
          </a:p>
          <a:p>
            <a:pPr marL="800100" lvl="1" indent="-342900" algn="l">
              <a:lnSpc>
                <a:spcPct val="90000"/>
              </a:lnSpc>
              <a:spcBef>
                <a:spcPts val="0"/>
              </a:spcBef>
              <a:buFont typeface="Arial" panose="020B0604020202020204" pitchFamily="34" charset="0"/>
              <a:buChar char="•"/>
            </a:pPr>
            <a:r>
              <a:rPr lang="en-MY" sz="1800" dirty="0"/>
              <a:t>Remote Access</a:t>
            </a:r>
          </a:p>
          <a:p>
            <a:pPr marL="800100" lvl="1" indent="-342900" algn="l">
              <a:lnSpc>
                <a:spcPct val="90000"/>
              </a:lnSpc>
              <a:spcBef>
                <a:spcPts val="0"/>
              </a:spcBef>
              <a:buFont typeface="Arial" panose="020B0604020202020204" pitchFamily="34" charset="0"/>
              <a:buChar char="•"/>
            </a:pPr>
            <a:r>
              <a:rPr lang="en-MY" sz="1800" dirty="0"/>
              <a:t>Centralized Management of Permissions</a:t>
            </a:r>
          </a:p>
          <a:p>
            <a:pPr marL="800100" lvl="1" indent="-342900" algn="l">
              <a:lnSpc>
                <a:spcPct val="90000"/>
              </a:lnSpc>
              <a:spcBef>
                <a:spcPts val="0"/>
              </a:spcBef>
              <a:buFont typeface="Arial" panose="020B0604020202020204" pitchFamily="34" charset="0"/>
              <a:buChar char="•"/>
            </a:pPr>
            <a:r>
              <a:rPr lang="en-MY" sz="1800" dirty="0"/>
              <a:t>Data Security &amp; Backup</a:t>
            </a:r>
          </a:p>
          <a:p>
            <a:pPr marL="800100" lvl="1" indent="-342900" algn="l">
              <a:lnSpc>
                <a:spcPct val="90000"/>
              </a:lnSpc>
              <a:spcBef>
                <a:spcPts val="0"/>
              </a:spcBef>
              <a:buFont typeface="Arial" panose="020B0604020202020204" pitchFamily="34" charset="0"/>
              <a:buChar char="•"/>
            </a:pPr>
            <a:r>
              <a:rPr lang="en-MY" sz="1800" dirty="0"/>
              <a:t>Data Recovery Made Easy</a:t>
            </a:r>
          </a:p>
          <a:p>
            <a:pPr marL="800100" lvl="1" indent="-342900" algn="l">
              <a:lnSpc>
                <a:spcPct val="90000"/>
              </a:lnSpc>
              <a:spcBef>
                <a:spcPts val="0"/>
              </a:spcBef>
              <a:buFont typeface="Arial" panose="020B0604020202020204" pitchFamily="34" charset="0"/>
              <a:buChar char="•"/>
            </a:pPr>
            <a:r>
              <a:rPr lang="en-MY" sz="1800" dirty="0"/>
              <a:t>Monitor Your Employees</a:t>
            </a:r>
          </a:p>
          <a:p>
            <a:pPr marL="800100" lvl="1" indent="-342900" algn="l">
              <a:lnSpc>
                <a:spcPct val="90000"/>
              </a:lnSpc>
              <a:spcBef>
                <a:spcPts val="0"/>
              </a:spcBef>
              <a:buFont typeface="Arial" panose="020B0604020202020204" pitchFamily="34" charset="0"/>
              <a:buChar char="•"/>
            </a:pPr>
            <a:r>
              <a:rPr lang="en-MY" sz="1800" dirty="0"/>
              <a:t>Increase User Control</a:t>
            </a:r>
          </a:p>
          <a:p>
            <a:pPr marL="800100" lvl="1" indent="-342900" algn="l">
              <a:lnSpc>
                <a:spcPct val="90000"/>
              </a:lnSpc>
              <a:spcAft>
                <a:spcPts val="600"/>
              </a:spcAft>
              <a:buFont typeface="Arial" panose="020B0604020202020204" pitchFamily="34" charset="0"/>
              <a:buChar char="•"/>
            </a:pP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49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Overview of file server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Open Source File Server</a:t>
            </a:r>
          </a:p>
          <a:p>
            <a:pPr marL="800100" lvl="1" indent="-342900" algn="l">
              <a:lnSpc>
                <a:spcPct val="90000"/>
              </a:lnSpc>
              <a:spcAft>
                <a:spcPts val="600"/>
              </a:spcAft>
              <a:buFont typeface="Arial" panose="020B0604020202020204" pitchFamily="34" charset="0"/>
              <a:buChar char="•"/>
            </a:pPr>
            <a:r>
              <a:rPr lang="en-MY" sz="1800" dirty="0" err="1"/>
              <a:t>Seafile</a:t>
            </a:r>
            <a:endParaRPr lang="en-MY" sz="1800" dirty="0"/>
          </a:p>
          <a:p>
            <a:pPr marL="1257300" lvl="2" indent="-342900" algn="l">
              <a:lnSpc>
                <a:spcPct val="90000"/>
              </a:lnSpc>
              <a:spcAft>
                <a:spcPts val="600"/>
              </a:spcAft>
              <a:buFont typeface="Arial" panose="020B0604020202020204" pitchFamily="34" charset="0"/>
              <a:buChar char="•"/>
            </a:pPr>
            <a:r>
              <a:rPr lang="en-US" sz="1800" dirty="0" err="1"/>
              <a:t>Seafile</a:t>
            </a:r>
            <a:r>
              <a:rPr lang="en-US" sz="1800" dirty="0"/>
              <a:t> is a cross-platform open-source cloud storage and synchronization solution that may be self-hosted</a:t>
            </a:r>
          </a:p>
          <a:p>
            <a:pPr marL="800100" lvl="1" indent="-342900" algn="l">
              <a:lnSpc>
                <a:spcPct val="90000"/>
              </a:lnSpc>
              <a:spcAft>
                <a:spcPts val="600"/>
              </a:spcAft>
              <a:buFont typeface="Arial" panose="020B0604020202020204" pitchFamily="34" charset="0"/>
              <a:buChar char="•"/>
            </a:pPr>
            <a:r>
              <a:rPr lang="en-US" sz="1800" dirty="0"/>
              <a:t>Features</a:t>
            </a:r>
          </a:p>
          <a:p>
            <a:pPr marL="1257300" lvl="2" indent="-342900" algn="l">
              <a:lnSpc>
                <a:spcPct val="90000"/>
              </a:lnSpc>
              <a:spcAft>
                <a:spcPts val="600"/>
              </a:spcAft>
              <a:buFont typeface="Arial" panose="020B0604020202020204" pitchFamily="34" charset="0"/>
              <a:buChar char="•"/>
            </a:pPr>
            <a:r>
              <a:rPr lang="en-US" sz="1800" dirty="0"/>
              <a:t>Full support for Linux, Windows, Android, macOS, and iOS for cross-platform synchronization</a:t>
            </a:r>
          </a:p>
          <a:p>
            <a:pPr marL="1257300" lvl="2" indent="-342900" algn="l">
              <a:lnSpc>
                <a:spcPct val="90000"/>
              </a:lnSpc>
              <a:spcAft>
                <a:spcPts val="600"/>
              </a:spcAft>
              <a:buFont typeface="Arial" panose="020B0604020202020204" pitchFamily="34" charset="0"/>
              <a:buChar char="•"/>
            </a:pPr>
            <a:r>
              <a:rPr lang="en-US" sz="1800" dirty="0"/>
              <a:t>File sharing and permission control</a:t>
            </a:r>
          </a:p>
          <a:p>
            <a:pPr marL="1257300" lvl="2" indent="-342900" algn="l">
              <a:lnSpc>
                <a:spcPct val="90000"/>
              </a:lnSpc>
              <a:spcAft>
                <a:spcPts val="600"/>
              </a:spcAft>
              <a:buFont typeface="Arial" panose="020B0604020202020204" pitchFamily="34" charset="0"/>
              <a:buChar char="•"/>
            </a:pPr>
            <a:r>
              <a:rPr lang="en-US" sz="1800" dirty="0"/>
              <a:t>Mobile photo upload</a:t>
            </a:r>
            <a:endParaRPr lang="en-MY" sz="1800" dirty="0"/>
          </a:p>
          <a:p>
            <a:pPr marL="1714500" lvl="3" indent="-342900" algn="l">
              <a:lnSpc>
                <a:spcPct val="90000"/>
              </a:lnSpc>
              <a:spcAft>
                <a:spcPts val="600"/>
              </a:spcAft>
              <a:buFont typeface="Arial" panose="020B0604020202020204" pitchFamily="34" charset="0"/>
              <a:buChar char="•"/>
            </a:pP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61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Overview of file server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Open Source File Server</a:t>
            </a:r>
          </a:p>
          <a:p>
            <a:pPr marL="800100" lvl="1" indent="-342900" algn="l">
              <a:lnSpc>
                <a:spcPct val="90000"/>
              </a:lnSpc>
              <a:spcAft>
                <a:spcPts val="600"/>
              </a:spcAft>
              <a:buFont typeface="Arial" panose="020B0604020202020204" pitchFamily="34" charset="0"/>
              <a:buChar char="•"/>
            </a:pPr>
            <a:r>
              <a:rPr lang="en-MY" sz="1800" dirty="0"/>
              <a:t>Windows Server</a:t>
            </a:r>
          </a:p>
          <a:p>
            <a:pPr marL="1714500" lvl="3" indent="-342900" algn="l">
              <a:lnSpc>
                <a:spcPct val="90000"/>
              </a:lnSpc>
              <a:spcAft>
                <a:spcPts val="600"/>
              </a:spcAft>
              <a:buFont typeface="Arial" panose="020B0604020202020204" pitchFamily="34" charset="0"/>
              <a:buChar char="•"/>
            </a:pPr>
            <a:r>
              <a:rPr lang="en-US" sz="1800" dirty="0"/>
              <a:t>A group of operating systems that designed by Microsoft that used to support enterprise-level management, applications, data storage, and communications.</a:t>
            </a:r>
          </a:p>
          <a:p>
            <a:pPr marL="1714500" lvl="3" indent="-342900" algn="l">
              <a:lnSpc>
                <a:spcPct val="90000"/>
              </a:lnSpc>
              <a:spcAft>
                <a:spcPts val="600"/>
              </a:spcAft>
              <a:buFont typeface="Arial" panose="020B0604020202020204" pitchFamily="34" charset="0"/>
              <a:buChar char="•"/>
            </a:pPr>
            <a:r>
              <a:rPr lang="en-US" sz="1800" dirty="0"/>
              <a:t>Concentrated on the stability, networking, security, and the improvement to the file system</a:t>
            </a:r>
          </a:p>
          <a:p>
            <a:pPr marL="1714500" lvl="3" indent="-342900" algn="l">
              <a:lnSpc>
                <a:spcPct val="90000"/>
              </a:lnSpc>
              <a:spcAft>
                <a:spcPts val="600"/>
              </a:spcAft>
              <a:buFont typeface="Arial" panose="020B0604020202020204" pitchFamily="34" charset="0"/>
              <a:buChar char="•"/>
            </a:pPr>
            <a:r>
              <a:rPr lang="en-US" sz="1800" dirty="0"/>
              <a:t>Active Directory: User management service within the Windows Server which allows a server to serve as a domain controller</a:t>
            </a:r>
          </a:p>
          <a:p>
            <a:pPr marL="1714500" lvl="3" indent="-342900" algn="l">
              <a:lnSpc>
                <a:spcPct val="90000"/>
              </a:lnSpc>
              <a:spcAft>
                <a:spcPts val="600"/>
              </a:spcAft>
              <a:buFont typeface="Arial" panose="020B0604020202020204" pitchFamily="34" charset="0"/>
              <a:buChar char="•"/>
            </a:pPr>
            <a:r>
              <a:rPr lang="en-MY" sz="1800" dirty="0"/>
              <a:t>File and Storage</a:t>
            </a:r>
            <a:r>
              <a:rPr lang="en-US" sz="1800" dirty="0"/>
              <a:t>: </a:t>
            </a:r>
            <a:r>
              <a:rPr lang="en-MY" sz="1800" dirty="0">
                <a:solidFill>
                  <a:srgbClr val="2C2C2C"/>
                </a:solidFill>
                <a:latin typeface="Times New Roman" panose="02020603050405020304" pitchFamily="18" charset="0"/>
              </a:rPr>
              <a:t>F</a:t>
            </a:r>
            <a:r>
              <a:rPr lang="en-MY" sz="1800" dirty="0">
                <a:solidFill>
                  <a:srgbClr val="2C2C2C"/>
                </a:solidFill>
                <a:effectLst/>
                <a:latin typeface="Times New Roman" panose="02020603050405020304" pitchFamily="18" charset="0"/>
                <a:ea typeface="Times New Roman" panose="02020603050405020304" pitchFamily="18" charset="0"/>
              </a:rPr>
              <a:t>ile server for your company, keep important data and information in a central location and allow who to access which files</a:t>
            </a:r>
            <a:endParaRPr lang="en-MY"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8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Overview of file server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algn="l">
              <a:lnSpc>
                <a:spcPct val="90000"/>
              </a:lnSpc>
              <a:spcAft>
                <a:spcPts val="600"/>
              </a:spcAft>
            </a:pPr>
            <a:r>
              <a:rPr lang="en-US" dirty="0"/>
              <a:t>File Server of Choice</a:t>
            </a:r>
          </a:p>
          <a:p>
            <a:pPr algn="l">
              <a:lnSpc>
                <a:spcPct val="90000"/>
              </a:lnSpc>
              <a:spcAft>
                <a:spcPts val="600"/>
              </a:spcAft>
            </a:pPr>
            <a:r>
              <a:rPr lang="en-US" dirty="0"/>
              <a:t>Windows Server 2022 setting up in the Oracle VM VirtualBox and adapt to Active Directory (AD) to serve as the file server as well as the domain controller</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29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Network simulator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The </a:t>
            </a:r>
            <a:r>
              <a:rPr lang="en-US" sz="1800" dirty="0" err="1">
                <a:effectLst/>
                <a:latin typeface="Times New Roman" panose="02020603050405020304" pitchFamily="18" charset="0"/>
                <a:ea typeface="Carlito"/>
              </a:rPr>
              <a:t>programme</a:t>
            </a:r>
            <a:r>
              <a:rPr lang="en-US" sz="1800" dirty="0">
                <a:effectLst/>
                <a:latin typeface="Times New Roman" panose="02020603050405020304" pitchFamily="18" charset="0"/>
                <a:ea typeface="Carlito"/>
              </a:rPr>
              <a:t> that predicts the performance of a computer network</a:t>
            </a:r>
          </a:p>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Network Simulation Tools</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cs typeface="Times New Roman" panose="02020603050405020304" pitchFamily="18" charset="0"/>
              </a:rPr>
              <a:t>Graphical Network Simulator 3</a:t>
            </a:r>
            <a:endParaRPr lang="en-MY" sz="1800" dirty="0">
              <a:effectLst/>
              <a:latin typeface="Times New Roman" panose="02020603050405020304" pitchFamily="18" charset="0"/>
              <a:ea typeface="Carlito"/>
              <a:cs typeface="Carlito"/>
            </a:endParaRPr>
          </a:p>
          <a:p>
            <a:pPr marL="1257300" lvl="2" indent="-342900" algn="l">
              <a:lnSpc>
                <a:spcPct val="90000"/>
              </a:lnSpc>
              <a:spcAft>
                <a:spcPts val="600"/>
              </a:spcAft>
              <a:buFont typeface="Arial" panose="020B0604020202020204" pitchFamily="34" charset="0"/>
              <a:buChar char="•"/>
            </a:pPr>
            <a:r>
              <a:rPr lang="en-US" sz="1800" dirty="0">
                <a:latin typeface="Times New Roman" panose="02020603050405020304" pitchFamily="18" charset="0"/>
                <a:ea typeface="Carlito"/>
              </a:rPr>
              <a:t>T</a:t>
            </a:r>
            <a:r>
              <a:rPr lang="en-US" sz="1800" dirty="0">
                <a:effectLst/>
                <a:latin typeface="Times New Roman" panose="02020603050405020304" pitchFamily="18" charset="0"/>
                <a:ea typeface="Carlito"/>
              </a:rPr>
              <a:t>ool and software that comes in a suitcase and is a form of virtual network</a:t>
            </a:r>
          </a:p>
          <a:p>
            <a:pPr marL="1257300" lvl="2" indent="-342900" algn="l">
              <a:lnSpc>
                <a:spcPct val="90000"/>
              </a:lnSpc>
              <a:spcAft>
                <a:spcPts val="600"/>
              </a:spcAft>
              <a:buFont typeface="Arial" panose="020B0604020202020204" pitchFamily="34" charset="0"/>
              <a:buChar char="•"/>
            </a:pPr>
            <a:r>
              <a:rPr lang="en-US" sz="1800" dirty="0">
                <a:latin typeface="Times New Roman" panose="02020603050405020304" pitchFamily="18" charset="0"/>
                <a:ea typeface="Carlito"/>
              </a:rPr>
              <a:t>S</a:t>
            </a:r>
            <a:r>
              <a:rPr lang="en-US" sz="1800" dirty="0">
                <a:effectLst/>
                <a:latin typeface="Times New Roman" panose="02020603050405020304" pitchFamily="18" charset="0"/>
                <a:ea typeface="Carlito"/>
              </a:rPr>
              <a:t>imulate complex networks and associated scenarios</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101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Network simulator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Network Simulation Tools</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cs typeface="Times New Roman" panose="02020603050405020304" pitchFamily="18" charset="0"/>
              </a:rPr>
              <a:t>Network Simulator 3</a:t>
            </a:r>
            <a:endParaRPr lang="en-MY" sz="1800" dirty="0">
              <a:effectLst/>
              <a:latin typeface="Times New Roman" panose="02020603050405020304" pitchFamily="18" charset="0"/>
              <a:ea typeface="Carlito"/>
              <a:cs typeface="Carlito"/>
            </a:endParaRPr>
          </a:p>
          <a:p>
            <a:pPr marL="1257300" lvl="2" indent="-342900" algn="l">
              <a:lnSpc>
                <a:spcPct val="90000"/>
              </a:lnSpc>
              <a:spcAft>
                <a:spcPts val="600"/>
              </a:spcAft>
              <a:buFont typeface="Arial" panose="020B0604020202020204" pitchFamily="34" charset="0"/>
              <a:buChar char="•"/>
            </a:pPr>
            <a:r>
              <a:rPr lang="en-US" sz="2000" dirty="0">
                <a:latin typeface="Times New Roman" panose="02020603050405020304" pitchFamily="18" charset="0"/>
                <a:ea typeface="Carlito"/>
                <a:cs typeface="Times New Roman" panose="02020603050405020304" pitchFamily="18" charset="0"/>
              </a:rPr>
              <a:t>Network modelling tool that includes a number of event network simulators</a:t>
            </a:r>
            <a:endParaRPr lang="en-MY" sz="2000" dirty="0">
              <a:latin typeface="Times New Roman" panose="02020603050405020304" pitchFamily="18" charset="0"/>
              <a:ea typeface="Carlito"/>
              <a:cs typeface="Carlito"/>
            </a:endParaRP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It helps with TCP simulation, multicasting protocols across wireless and wired networks, and routing</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Advantages</a:t>
            </a: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They respond to clients in a realistic manner while designing real-world systems. </a:t>
            </a:r>
            <a:endParaRPr lang="en-US" sz="1800" dirty="0">
              <a:latin typeface="Times New Roman" panose="02020603050405020304" pitchFamily="18" charset="0"/>
              <a:ea typeface="Carlito"/>
            </a:endParaRP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Satellite communications </a:t>
            </a: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988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Network simulator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cs typeface="Times New Roman" panose="02020603050405020304" pitchFamily="18" charset="0"/>
              </a:rPr>
              <a:t>Cisco Packet Tracer</a:t>
            </a:r>
          </a:p>
          <a:p>
            <a:pPr marL="1257300" lvl="2" indent="-342900" algn="l">
              <a:lnSpc>
                <a:spcPct val="90000"/>
              </a:lnSpc>
              <a:spcAft>
                <a:spcPts val="600"/>
              </a:spcAft>
              <a:buFont typeface="Arial" panose="020B0604020202020204" pitchFamily="34" charset="0"/>
              <a:buChar char="•"/>
            </a:pPr>
            <a:r>
              <a:rPr lang="en-US" sz="1800" dirty="0">
                <a:latin typeface="Times New Roman" panose="02020603050405020304" pitchFamily="18" charset="0"/>
                <a:ea typeface="Carlito"/>
              </a:rPr>
              <a:t>H</a:t>
            </a:r>
            <a:r>
              <a:rPr lang="en-US" sz="1800" dirty="0">
                <a:effectLst/>
                <a:latin typeface="Times New Roman" panose="02020603050405020304" pitchFamily="18" charset="0"/>
                <a:ea typeface="Carlito"/>
              </a:rPr>
              <a:t>elp students learn networking principles while also building Cisco-specific skills via hands-on practice</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Key Features:</a:t>
            </a: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Unlimited devices </a:t>
            </a: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Supports majority of networking protocols </a:t>
            </a: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Visualizing Networks </a:t>
            </a:r>
          </a:p>
          <a:p>
            <a:pPr marL="1257300" lvl="2" indent="-342900" algn="l">
              <a:lnSpc>
                <a:spcPct val="90000"/>
              </a:lnSpc>
              <a:spcAft>
                <a:spcPts val="600"/>
              </a:spcAft>
              <a:buFont typeface="Arial" panose="020B0604020202020204" pitchFamily="34" charset="0"/>
              <a:buChar char="•"/>
            </a:pPr>
            <a:endParaRPr lang="en-US" sz="1800" dirty="0">
              <a:effectLst/>
              <a:latin typeface="Times New Roman" panose="02020603050405020304" pitchFamily="18" charset="0"/>
              <a:ea typeface="Carlito"/>
              <a:cs typeface="Times New Roman" panose="02020603050405020304" pitchFamily="18" charset="0"/>
            </a:endParaRP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16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Company background</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Autofit/>
          </a:bodyPr>
          <a:lstStyle/>
          <a:p>
            <a:pPr marL="342900" indent="-342900" algn="l">
              <a:lnSpc>
                <a:spcPct val="90000"/>
              </a:lnSpc>
              <a:spcAft>
                <a:spcPts val="600"/>
              </a:spcAft>
              <a:buFont typeface="Arial" panose="020B0604020202020204" pitchFamily="34" charset="0"/>
              <a:buChar char="•"/>
            </a:pPr>
            <a:r>
              <a:rPr lang="en-US" sz="1900" dirty="0">
                <a:effectLst/>
                <a:ea typeface="Carlito"/>
              </a:rPr>
              <a:t>Norris Shai Wealth Management and Advisory is one of the dedicated company or agencies of Great Eastern Life Assurance that providing professional financial and insurance planning services to their clients for past 40 years</a:t>
            </a:r>
          </a:p>
          <a:p>
            <a:pPr marL="342900" indent="-342900" algn="l">
              <a:lnSpc>
                <a:spcPct val="90000"/>
              </a:lnSpc>
              <a:spcAft>
                <a:spcPts val="600"/>
              </a:spcAft>
              <a:buFont typeface="Arial" panose="020B0604020202020204" pitchFamily="34" charset="0"/>
              <a:buChar char="•"/>
            </a:pPr>
            <a:r>
              <a:rPr lang="en-US" sz="1900" dirty="0">
                <a:ea typeface="Carlito"/>
              </a:rPr>
              <a:t>Hire ten staff to extend business operation.</a:t>
            </a:r>
          </a:p>
          <a:p>
            <a:pPr marL="342900" indent="-342900" algn="l">
              <a:lnSpc>
                <a:spcPct val="90000"/>
              </a:lnSpc>
              <a:spcAft>
                <a:spcPts val="600"/>
              </a:spcAft>
              <a:buFont typeface="Arial" panose="020B0604020202020204" pitchFamily="34" charset="0"/>
              <a:buChar char="•"/>
            </a:pPr>
            <a:r>
              <a:rPr lang="en-US" sz="1900" dirty="0">
                <a:ea typeface="Carlito"/>
              </a:rPr>
              <a:t>S</a:t>
            </a:r>
            <a:r>
              <a:rPr lang="en-US" sz="1900" dirty="0">
                <a:effectLst/>
                <a:ea typeface="Carlito"/>
              </a:rPr>
              <a:t>egregate all the staff into Human Resource Department, Information Technology Department, Customer Service Department, General Department, and Life Department and have proper way to managing each of the user account</a:t>
            </a:r>
          </a:p>
          <a:p>
            <a:pPr marL="342900" indent="-342900" algn="l">
              <a:lnSpc>
                <a:spcPct val="90000"/>
              </a:lnSpc>
              <a:spcAft>
                <a:spcPts val="600"/>
              </a:spcAft>
              <a:buFont typeface="Arial" panose="020B0604020202020204" pitchFamily="34" charset="0"/>
              <a:buChar char="•"/>
            </a:pPr>
            <a:r>
              <a:rPr lang="en-US" sz="1900" dirty="0"/>
              <a:t>Seeking for privacy and security in order to protect the data against unauthorized.</a:t>
            </a:r>
          </a:p>
          <a:p>
            <a:pPr marL="342900" indent="-342900" algn="l">
              <a:lnSpc>
                <a:spcPct val="90000"/>
              </a:lnSpc>
              <a:spcAft>
                <a:spcPts val="600"/>
              </a:spcAft>
              <a:buFont typeface="Arial" panose="020B0604020202020204" pitchFamily="34" charset="0"/>
              <a:buChar char="•"/>
            </a:pPr>
            <a:r>
              <a:rPr lang="en-US" sz="1900" dirty="0"/>
              <a:t>Looking to have a centralize storage that enable all the staff to access the resources of the company at anytime and anywhere</a:t>
            </a: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167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323"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Network simulator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62500" lnSpcReduction="20000"/>
          </a:bodyPr>
          <a:lstStyle/>
          <a:p>
            <a:pPr marL="285750" indent="-285750" algn="l">
              <a:lnSpc>
                <a:spcPct val="90000"/>
              </a:lnSpc>
              <a:spcAft>
                <a:spcPts val="600"/>
              </a:spcAft>
              <a:buFont typeface="Arial" panose="020B0604020202020204" pitchFamily="34" charset="0"/>
              <a:buChar char="•"/>
            </a:pPr>
            <a:r>
              <a:rPr lang="en-US" sz="2300" dirty="0"/>
              <a:t>GNS3 vs Cisco Packet Tracer</a:t>
            </a:r>
          </a:p>
          <a:p>
            <a:pPr marL="742950" lvl="1" indent="-285750" algn="l">
              <a:lnSpc>
                <a:spcPct val="90000"/>
              </a:lnSpc>
              <a:spcAft>
                <a:spcPts val="600"/>
              </a:spcAft>
              <a:buFont typeface="Arial" panose="020B0604020202020204" pitchFamily="34" charset="0"/>
              <a:buChar char="•"/>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r>
              <a:rPr lang="en-US" sz="2300" dirty="0"/>
              <a:t>Network Simulator of Choice</a:t>
            </a:r>
          </a:p>
          <a:p>
            <a:pPr algn="l">
              <a:lnSpc>
                <a:spcPct val="90000"/>
              </a:lnSpc>
              <a:spcAft>
                <a:spcPts val="600"/>
              </a:spcAft>
            </a:pPr>
            <a:r>
              <a:rPr lang="en-US" sz="2300" dirty="0"/>
              <a:t>Based on the comparison table, there are </a:t>
            </a:r>
          </a:p>
          <a:p>
            <a:pPr algn="l">
              <a:lnSpc>
                <a:spcPct val="90000"/>
              </a:lnSpc>
              <a:spcAft>
                <a:spcPts val="600"/>
              </a:spcAft>
            </a:pPr>
            <a:r>
              <a:rPr lang="en-US" sz="2300" dirty="0"/>
              <a:t>many limitations and requirements to using </a:t>
            </a:r>
          </a:p>
          <a:p>
            <a:pPr algn="l">
              <a:lnSpc>
                <a:spcPct val="90000"/>
              </a:lnSpc>
              <a:spcAft>
                <a:spcPts val="600"/>
              </a:spcAft>
            </a:pPr>
            <a:r>
              <a:rPr lang="en-US" sz="2300" dirty="0"/>
              <a:t>Graphical Network Simulator 3. Therefore, Cisco </a:t>
            </a:r>
          </a:p>
          <a:p>
            <a:pPr algn="l">
              <a:lnSpc>
                <a:spcPct val="90000"/>
              </a:lnSpc>
              <a:spcAft>
                <a:spcPts val="600"/>
              </a:spcAft>
            </a:pPr>
            <a:r>
              <a:rPr lang="en-US" sz="2300" dirty="0"/>
              <a:t>Packet Tracer could be the better choice for this</a:t>
            </a:r>
          </a:p>
          <a:p>
            <a:pPr algn="l">
              <a:lnSpc>
                <a:spcPct val="90000"/>
              </a:lnSpc>
              <a:spcAft>
                <a:spcPts val="600"/>
              </a:spcAft>
            </a:pPr>
            <a:r>
              <a:rPr lang="en-US" sz="2300" dirty="0"/>
              <a:t>project</a:t>
            </a:r>
          </a:p>
          <a:p>
            <a:pPr algn="l">
              <a:lnSpc>
                <a:spcPct val="90000"/>
              </a:lnSpc>
              <a:spcAft>
                <a:spcPts val="600"/>
              </a:spcAft>
            </a:pPr>
            <a:endParaRPr lang="en-US" dirty="0">
              <a:effectLst/>
              <a:latin typeface="Times New Roman" panose="02020603050405020304" pitchFamily="18" charset="0"/>
              <a:ea typeface="Carlito"/>
              <a:cs typeface="Times New Roman" panose="02020603050405020304" pitchFamily="18" charset="0"/>
            </a:endParaRP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ext, newspaper, screenshot, document&#10;&#10;Description automatically generated">
            <a:extLst>
              <a:ext uri="{FF2B5EF4-FFF2-40B4-BE49-F238E27FC236}">
                <a16:creationId xmlns:a16="http://schemas.microsoft.com/office/drawing/2014/main" id="{A887E7F6-98E5-4481-8EC1-AF688BE4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1" y="1954782"/>
            <a:ext cx="5564150" cy="4281301"/>
          </a:xfrm>
          <a:prstGeom prst="rect">
            <a:avLst/>
          </a:prstGeom>
        </p:spPr>
      </p:pic>
    </p:spTree>
    <p:extLst>
      <p:ext uri="{BB962C8B-B14F-4D97-AF65-F5344CB8AC3E}">
        <p14:creationId xmlns:p14="http://schemas.microsoft.com/office/powerpoint/2010/main" val="2273266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Methodology for the project</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Cisco PPDIOO Lifecycle Methodology</a:t>
            </a:r>
          </a:p>
          <a:p>
            <a:pPr marL="800100" lvl="1" indent="-342900" algn="l">
              <a:lnSpc>
                <a:spcPct val="90000"/>
              </a:lnSpc>
              <a:spcAft>
                <a:spcPts val="600"/>
              </a:spcAft>
              <a:buFont typeface="Arial" panose="020B0604020202020204" pitchFamily="34" charset="0"/>
              <a:buChar char="•"/>
            </a:pPr>
            <a:r>
              <a:rPr lang="en-US" sz="1800" dirty="0"/>
              <a:t>Consist of 6 steps which is Prepare, Plan, Design, Implement, Operate, and Optimize</a:t>
            </a:r>
          </a:p>
          <a:p>
            <a:pPr marL="800100" lvl="1" indent="-342900" algn="l">
              <a:lnSpc>
                <a:spcPct val="90000"/>
              </a:lnSpc>
              <a:spcAft>
                <a:spcPts val="600"/>
              </a:spcAft>
              <a:buFont typeface="Arial" panose="020B0604020202020204" pitchFamily="34" charset="0"/>
              <a:buChar char="•"/>
            </a:pPr>
            <a:r>
              <a:rPr lang="en-US" sz="1800" dirty="0"/>
              <a:t>Lower TCO (total cost of ownership)</a:t>
            </a:r>
          </a:p>
          <a:p>
            <a:pPr marL="800100" lvl="1" indent="-342900" algn="l">
              <a:lnSpc>
                <a:spcPct val="90000"/>
              </a:lnSpc>
              <a:spcAft>
                <a:spcPts val="600"/>
              </a:spcAft>
              <a:buFont typeface="Arial" panose="020B0604020202020204" pitchFamily="34" charset="0"/>
              <a:buChar char="•"/>
            </a:pPr>
            <a:r>
              <a:rPr lang="en-US" sz="1800" dirty="0"/>
              <a:t>Allow to go back previous phase to perform modification</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300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Methodology for the project</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Cisco PPDIOO Lifecycle Methodology</a:t>
            </a:r>
          </a:p>
          <a:p>
            <a:pPr marL="1257300" lvl="2" indent="-342900" algn="l">
              <a:lnSpc>
                <a:spcPct val="90000"/>
              </a:lnSpc>
              <a:spcAft>
                <a:spcPts val="600"/>
              </a:spcAft>
              <a:buFont typeface="Arial" panose="020B0604020202020204" pitchFamily="34" charset="0"/>
              <a:buChar char="•"/>
            </a:pPr>
            <a:r>
              <a:rPr lang="en-MY" sz="1800" dirty="0"/>
              <a:t>Prepare - </a:t>
            </a:r>
            <a:r>
              <a:rPr lang="en-US" sz="1800" dirty="0"/>
              <a:t>Determine business's requirements and business's objectives</a:t>
            </a:r>
            <a:endParaRPr lang="en-MY" sz="1800" dirty="0"/>
          </a:p>
          <a:p>
            <a:pPr marL="1257300" lvl="2" indent="-342900" algn="l">
              <a:lnSpc>
                <a:spcPct val="90000"/>
              </a:lnSpc>
              <a:spcAft>
                <a:spcPts val="600"/>
              </a:spcAft>
              <a:buFont typeface="Arial" panose="020B0604020202020204" pitchFamily="34" charset="0"/>
              <a:buChar char="•"/>
            </a:pPr>
            <a:r>
              <a:rPr lang="en-MY" sz="1800" dirty="0"/>
              <a:t>Plan - Gathering</a:t>
            </a:r>
            <a:r>
              <a:rPr lang="en-US" sz="1800" dirty="0"/>
              <a:t> relevant data and identify network requirements</a:t>
            </a:r>
            <a:endParaRPr lang="en-MY" sz="1800" dirty="0"/>
          </a:p>
          <a:p>
            <a:pPr marL="1257300" lvl="2" indent="-342900" algn="l">
              <a:lnSpc>
                <a:spcPct val="90000"/>
              </a:lnSpc>
              <a:spcAft>
                <a:spcPts val="600"/>
              </a:spcAft>
              <a:buFont typeface="Arial" panose="020B0604020202020204" pitchFamily="34" charset="0"/>
              <a:buChar char="•"/>
            </a:pPr>
            <a:r>
              <a:rPr lang="en-MY" sz="1800" dirty="0"/>
              <a:t>Design - </a:t>
            </a:r>
            <a:r>
              <a:rPr lang="en-US" sz="1800" dirty="0"/>
              <a:t>Data from the preceding two stages is gathered and refined to create a complete network architecture </a:t>
            </a:r>
            <a:endParaRPr lang="en-MY" sz="1800" dirty="0"/>
          </a:p>
          <a:p>
            <a:pPr marL="1257300" lvl="2" indent="-342900" algn="l">
              <a:lnSpc>
                <a:spcPct val="90000"/>
              </a:lnSpc>
              <a:spcAft>
                <a:spcPts val="600"/>
              </a:spcAft>
              <a:buFont typeface="Arial" panose="020B0604020202020204" pitchFamily="34" charset="0"/>
              <a:buChar char="•"/>
            </a:pPr>
            <a:r>
              <a:rPr lang="en-MY" sz="1800" dirty="0"/>
              <a:t>Implement – Implement and </a:t>
            </a:r>
            <a:r>
              <a:rPr lang="en-US" sz="1800" dirty="0"/>
              <a:t>built based on design standards</a:t>
            </a:r>
            <a:endParaRPr lang="en-MY" sz="1800" dirty="0"/>
          </a:p>
          <a:p>
            <a:pPr marL="1257300" lvl="2" indent="-342900" algn="l">
              <a:lnSpc>
                <a:spcPct val="90000"/>
              </a:lnSpc>
              <a:spcAft>
                <a:spcPts val="600"/>
              </a:spcAft>
              <a:buFont typeface="Arial" panose="020B0604020202020204" pitchFamily="34" charset="0"/>
              <a:buChar char="•"/>
            </a:pPr>
            <a:r>
              <a:rPr lang="en-MY" sz="1800" dirty="0"/>
              <a:t>Operate - </a:t>
            </a:r>
            <a:r>
              <a:rPr lang="en-US" sz="1800" dirty="0"/>
              <a:t>Preserving the network infrastructure's health through day-to-day operations</a:t>
            </a:r>
            <a:endParaRPr lang="en-MY" sz="1800" dirty="0"/>
          </a:p>
          <a:p>
            <a:pPr marL="1257300" lvl="2" indent="-342900" algn="l">
              <a:lnSpc>
                <a:spcPct val="90000"/>
              </a:lnSpc>
              <a:spcAft>
                <a:spcPts val="600"/>
              </a:spcAft>
              <a:buFont typeface="Arial" panose="020B0604020202020204" pitchFamily="34" charset="0"/>
              <a:buChar char="•"/>
            </a:pPr>
            <a:r>
              <a:rPr lang="en-MY" sz="1800" dirty="0"/>
              <a:t>Optimize - </a:t>
            </a:r>
            <a:r>
              <a:rPr lang="en-US" sz="1800" dirty="0"/>
              <a:t>Identification and resolution of issues</a:t>
            </a:r>
            <a:endParaRPr lang="en-MY"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363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450923"/>
          </a:xfrm>
        </p:spPr>
        <p:txBody>
          <a:bodyPr>
            <a:normAutofit/>
          </a:bodyPr>
          <a:lstStyle/>
          <a:p>
            <a:r>
              <a:rPr lang="en-US" sz="5000" dirty="0"/>
              <a:t>METHODOLOGY AND PROJECT PLAN</a:t>
            </a:r>
            <a:endParaRPr lang="en-MY" sz="50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905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METHODOLOGY</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dirty="0"/>
              <a:t>Apply Cisco PPDIOO (</a:t>
            </a:r>
            <a:r>
              <a:rPr lang="en-US" sz="1800" dirty="0">
                <a:effectLst/>
                <a:latin typeface="Times New Roman" panose="02020603050405020304" pitchFamily="18" charset="0"/>
                <a:ea typeface="Carlito"/>
              </a:rPr>
              <a:t>Prepare, Plan, Design, </a:t>
            </a:r>
          </a:p>
          <a:p>
            <a:pPr algn="l">
              <a:lnSpc>
                <a:spcPct val="90000"/>
              </a:lnSpc>
              <a:spcAft>
                <a:spcPts val="600"/>
              </a:spcAft>
            </a:pPr>
            <a:r>
              <a:rPr lang="en-US" sz="1800" dirty="0">
                <a:effectLst/>
                <a:latin typeface="Times New Roman" panose="02020603050405020304" pitchFamily="18" charset="0"/>
                <a:ea typeface="Carlito"/>
              </a:rPr>
              <a:t>     Implement, Operate, and Optimize </a:t>
            </a:r>
            <a:r>
              <a:rPr lang="en-MY" dirty="0"/>
              <a:t>) lifecycle</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M</a:t>
            </a:r>
            <a:r>
              <a:rPr lang="en-US" sz="1800" dirty="0">
                <a:effectLst/>
                <a:latin typeface="Times New Roman" panose="02020603050405020304" pitchFamily="18" charset="0"/>
                <a:ea typeface="Carlito"/>
              </a:rPr>
              <a:t>inimize network cost of ownership</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E</a:t>
            </a:r>
            <a:r>
              <a:rPr lang="en-US" sz="1800" dirty="0">
                <a:effectLst/>
                <a:latin typeface="Times New Roman" panose="02020603050405020304" pitchFamily="18" charset="0"/>
                <a:ea typeface="Carlito"/>
              </a:rPr>
              <a:t>nhance network agility, speed up access to services </a:t>
            </a:r>
          </a:p>
          <a:p>
            <a:pPr algn="l">
              <a:lnSpc>
                <a:spcPct val="90000"/>
              </a:lnSpc>
              <a:spcAft>
                <a:spcPts val="600"/>
              </a:spcAft>
            </a:pPr>
            <a:r>
              <a:rPr lang="en-US" dirty="0">
                <a:latin typeface="Times New Roman" panose="02020603050405020304" pitchFamily="18" charset="0"/>
                <a:ea typeface="Carlito"/>
              </a:rPr>
              <a:t>     </a:t>
            </a:r>
            <a:r>
              <a:rPr lang="en-US" sz="1800" dirty="0">
                <a:effectLst/>
                <a:latin typeface="Times New Roman" panose="02020603050405020304" pitchFamily="18" charset="0"/>
                <a:ea typeface="Carlito"/>
              </a:rPr>
              <a:t>and applications, and boost network availability</a:t>
            </a:r>
          </a:p>
          <a:p>
            <a:pPr marL="285750" indent="-28575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F</a:t>
            </a:r>
            <a:r>
              <a:rPr lang="en-US" sz="1800" dirty="0">
                <a:effectLst/>
                <a:latin typeface="Times New Roman" panose="02020603050405020304" pitchFamily="18" charset="0"/>
                <a:ea typeface="Carlito"/>
              </a:rPr>
              <a:t>reely return to a prior phase to make modifications</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3A59A8C9-C08D-48ED-A54C-6A94E58ED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074" y="1792145"/>
            <a:ext cx="4745273" cy="4745273"/>
          </a:xfrm>
          <a:prstGeom prst="rect">
            <a:avLst/>
          </a:prstGeom>
        </p:spPr>
      </p:pic>
    </p:spTree>
    <p:extLst>
      <p:ext uri="{BB962C8B-B14F-4D97-AF65-F5344CB8AC3E}">
        <p14:creationId xmlns:p14="http://schemas.microsoft.com/office/powerpoint/2010/main" val="3243735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prepare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V</a:t>
            </a:r>
            <a:r>
              <a:rPr lang="en-US" sz="1800" dirty="0">
                <a:effectLst/>
                <a:latin typeface="Times New Roman" panose="02020603050405020304" pitchFamily="18" charset="0"/>
                <a:ea typeface="Carlito"/>
              </a:rPr>
              <a:t>isited and interviewed with top management of the company</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Established </a:t>
            </a:r>
            <a:r>
              <a:rPr lang="en-US" sz="1800" dirty="0">
                <a:effectLst/>
                <a:latin typeface="Times New Roman" panose="02020603050405020304" pitchFamily="18" charset="0"/>
                <a:ea typeface="Carlito"/>
              </a:rPr>
              <a:t>business requirements and identify the problems</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P</a:t>
            </a:r>
            <a:r>
              <a:rPr lang="en-US" sz="1800" dirty="0">
                <a:effectLst/>
                <a:latin typeface="Times New Roman" panose="02020603050405020304" pitchFamily="18" charset="0"/>
                <a:ea typeface="Carlito"/>
              </a:rPr>
              <a:t>roposed and demonstrated the network structure</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rPr>
              <a:t>Proposed upgrade the internet package</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497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92500" lnSpcReduction="10000"/>
          </a:bodyPr>
          <a:lstStyle/>
          <a:p>
            <a:pPr marL="342900" indent="-342900" algn="l">
              <a:lnSpc>
                <a:spcPct val="90000"/>
              </a:lnSpc>
              <a:spcAft>
                <a:spcPts val="600"/>
              </a:spcAft>
              <a:buFont typeface="Arial" panose="020B0604020202020204" pitchFamily="34" charset="0"/>
              <a:buChar char="•"/>
            </a:pPr>
            <a:r>
              <a:rPr lang="en-US" dirty="0"/>
              <a:t>Research and collect the information and resources </a:t>
            </a:r>
          </a:p>
          <a:p>
            <a:pPr marL="342900" indent="-342900" algn="l">
              <a:lnSpc>
                <a:spcPct val="90000"/>
              </a:lnSpc>
              <a:spcAft>
                <a:spcPts val="600"/>
              </a:spcAft>
              <a:buFont typeface="Arial" panose="020B0604020202020204" pitchFamily="34" charset="0"/>
              <a:buChar char="•"/>
            </a:pPr>
            <a:r>
              <a:rPr lang="en-US" dirty="0"/>
              <a:t>Making comparison between:</a:t>
            </a:r>
          </a:p>
          <a:p>
            <a:pPr marL="800100" lvl="1" indent="-342900" algn="l">
              <a:lnSpc>
                <a:spcPct val="90000"/>
              </a:lnSpc>
              <a:spcAft>
                <a:spcPts val="600"/>
              </a:spcAft>
              <a:buFont typeface="Arial" panose="020B0604020202020204" pitchFamily="34" charset="0"/>
              <a:buChar char="•"/>
            </a:pPr>
            <a:r>
              <a:rPr lang="en-MY" dirty="0"/>
              <a:t>Cat5e and Cat6</a:t>
            </a:r>
          </a:p>
          <a:p>
            <a:pPr marL="800100" lvl="1" indent="-342900" algn="l">
              <a:lnSpc>
                <a:spcPct val="90000"/>
              </a:lnSpc>
              <a:spcAft>
                <a:spcPts val="600"/>
              </a:spcAft>
              <a:buFont typeface="Arial" panose="020B0604020202020204" pitchFamily="34" charset="0"/>
              <a:buChar char="•"/>
            </a:pPr>
            <a:r>
              <a:rPr lang="en-MY" dirty="0"/>
              <a:t>IPv4 and IPv6</a:t>
            </a:r>
          </a:p>
          <a:p>
            <a:pPr marL="800100" lvl="1" indent="-342900" algn="l">
              <a:lnSpc>
                <a:spcPct val="90000"/>
              </a:lnSpc>
              <a:spcAft>
                <a:spcPts val="600"/>
              </a:spcAft>
              <a:buFont typeface="Arial" panose="020B0604020202020204" pitchFamily="34" charset="0"/>
              <a:buChar char="•"/>
            </a:pPr>
            <a:r>
              <a:rPr lang="en-MY" dirty="0"/>
              <a:t>Google Public DNS and Cloudflare DNS</a:t>
            </a:r>
          </a:p>
          <a:p>
            <a:pPr marL="800100" lvl="1" indent="-342900" algn="l">
              <a:lnSpc>
                <a:spcPct val="90000"/>
              </a:lnSpc>
              <a:spcAft>
                <a:spcPts val="600"/>
              </a:spcAft>
              <a:buFont typeface="Arial" panose="020B0604020202020204" pitchFamily="34" charset="0"/>
              <a:buChar char="•"/>
            </a:pPr>
            <a:r>
              <a:rPr lang="en-MY" dirty="0"/>
              <a:t>OpenVPN Access Server and </a:t>
            </a:r>
            <a:r>
              <a:rPr lang="en-MY" dirty="0" err="1"/>
              <a:t>SoftEther</a:t>
            </a:r>
            <a:r>
              <a:rPr lang="en-MY" dirty="0"/>
              <a:t> VPN</a:t>
            </a:r>
          </a:p>
          <a:p>
            <a:pPr marL="800100" lvl="1" indent="-342900" algn="l">
              <a:lnSpc>
                <a:spcPct val="90000"/>
              </a:lnSpc>
              <a:spcAft>
                <a:spcPts val="600"/>
              </a:spcAft>
              <a:buFont typeface="Arial" panose="020B0604020202020204" pitchFamily="34" charset="0"/>
              <a:buChar char="•"/>
            </a:pPr>
            <a:r>
              <a:rPr lang="en-US" dirty="0"/>
              <a:t>Wired Equivalent Privacy (WEP), Wi-Fi Protected Access (WPA), Wi-Fi Protected Access 2 (WPA2) and Wi-Fi Protected Access 3 (WPA3)</a:t>
            </a:r>
          </a:p>
          <a:p>
            <a:pPr marL="800100" lvl="1" indent="-342900" algn="l">
              <a:lnSpc>
                <a:spcPct val="90000"/>
              </a:lnSpc>
              <a:spcAft>
                <a:spcPts val="600"/>
              </a:spcAft>
              <a:buFont typeface="Arial" panose="020B0604020202020204" pitchFamily="34" charset="0"/>
              <a:buChar char="•"/>
            </a:pPr>
            <a:r>
              <a:rPr lang="en-US" dirty="0"/>
              <a:t>Layer 3 Firewalls (Network Firewalls), Layer 7 Firewalls (Application Firewalls)</a:t>
            </a:r>
          </a:p>
          <a:p>
            <a:pPr marL="800100" lvl="1" indent="-342900" algn="l">
              <a:lnSpc>
                <a:spcPct val="90000"/>
              </a:lnSpc>
              <a:spcAft>
                <a:spcPts val="600"/>
              </a:spcAft>
              <a:buFont typeface="Arial" panose="020B0604020202020204" pitchFamily="34" charset="0"/>
              <a:buChar char="•"/>
            </a:pPr>
            <a:r>
              <a:rPr lang="en-US" dirty="0" err="1"/>
              <a:t>Seafile</a:t>
            </a:r>
            <a:r>
              <a:rPr lang="en-US" dirty="0"/>
              <a:t> and Windows Server</a:t>
            </a:r>
          </a:p>
          <a:p>
            <a:pPr marL="800100" lvl="1" indent="-342900" algn="l">
              <a:lnSpc>
                <a:spcPct val="90000"/>
              </a:lnSpc>
              <a:spcAft>
                <a:spcPts val="600"/>
              </a:spcAft>
              <a:buFont typeface="Arial" panose="020B0604020202020204" pitchFamily="34" charset="0"/>
              <a:buChar char="•"/>
            </a:pPr>
            <a:r>
              <a:rPr lang="en-US" dirty="0"/>
              <a:t>Network Simulator 3 and Cisco Packet Tracer</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86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Explain the needed of:</a:t>
            </a:r>
          </a:p>
          <a:p>
            <a:pPr marL="800100" lvl="1" indent="-342900" algn="l">
              <a:lnSpc>
                <a:spcPct val="90000"/>
              </a:lnSpc>
              <a:spcAft>
                <a:spcPts val="600"/>
              </a:spcAft>
              <a:buFont typeface="Arial" panose="020B0604020202020204" pitchFamily="34" charset="0"/>
              <a:buChar char="•"/>
            </a:pPr>
            <a:r>
              <a:rPr lang="en-MY" dirty="0"/>
              <a:t>DHCP</a:t>
            </a:r>
          </a:p>
          <a:p>
            <a:pPr marL="800100" lvl="1" indent="-342900" algn="l">
              <a:lnSpc>
                <a:spcPct val="90000"/>
              </a:lnSpc>
              <a:spcAft>
                <a:spcPts val="600"/>
              </a:spcAft>
              <a:buFont typeface="Arial" panose="020B0604020202020204" pitchFamily="34" charset="0"/>
              <a:buChar char="•"/>
            </a:pPr>
            <a:r>
              <a:rPr lang="en-MY" dirty="0"/>
              <a:t>DMZ</a:t>
            </a:r>
          </a:p>
          <a:p>
            <a:pPr marL="800100" lvl="1" indent="-342900" algn="l">
              <a:lnSpc>
                <a:spcPct val="90000"/>
              </a:lnSpc>
              <a:spcAft>
                <a:spcPts val="600"/>
              </a:spcAft>
              <a:buFont typeface="Arial" panose="020B0604020202020204" pitchFamily="34" charset="0"/>
              <a:buChar char="•"/>
            </a:pPr>
            <a:r>
              <a:rPr lang="en-MY" dirty="0"/>
              <a:t>Security for LAN and Wireless Network</a:t>
            </a:r>
          </a:p>
          <a:p>
            <a:pPr marL="800100" lvl="1" indent="-342900" algn="l">
              <a:lnSpc>
                <a:spcPct val="90000"/>
              </a:lnSpc>
              <a:spcAft>
                <a:spcPts val="600"/>
              </a:spcAft>
              <a:buFont typeface="Arial" panose="020B0604020202020204" pitchFamily="34" charset="0"/>
              <a:buChar char="•"/>
            </a:pPr>
            <a:r>
              <a:rPr lang="en-MY" dirty="0"/>
              <a:t>VLAN</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886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design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sz="2100" dirty="0"/>
              <a:t>Refine business requirements</a:t>
            </a:r>
          </a:p>
          <a:p>
            <a:pPr marL="342900" indent="-342900" algn="l">
              <a:lnSpc>
                <a:spcPct val="90000"/>
              </a:lnSpc>
              <a:spcAft>
                <a:spcPts val="600"/>
              </a:spcAft>
              <a:buFont typeface="Arial" panose="020B0604020202020204" pitchFamily="34" charset="0"/>
              <a:buChar char="•"/>
            </a:pPr>
            <a:r>
              <a:rPr lang="en-MY" sz="2100" dirty="0"/>
              <a:t>Decide the components for the design:</a:t>
            </a:r>
          </a:p>
          <a:p>
            <a:pPr marL="800100" lvl="1" indent="-342900" algn="l">
              <a:lnSpc>
                <a:spcPct val="90000"/>
              </a:lnSpc>
              <a:spcAft>
                <a:spcPts val="600"/>
              </a:spcAft>
              <a:buFont typeface="Arial" panose="020B0604020202020204" pitchFamily="34" charset="0"/>
              <a:buChar char="•"/>
            </a:pPr>
            <a:r>
              <a:rPr lang="en-MY" sz="1900" dirty="0"/>
              <a:t>Unifi Business 100Mbps</a:t>
            </a:r>
          </a:p>
          <a:p>
            <a:pPr marL="800100" lvl="1" indent="-342900" algn="l">
              <a:lnSpc>
                <a:spcPct val="90000"/>
              </a:lnSpc>
              <a:spcAft>
                <a:spcPts val="600"/>
              </a:spcAft>
              <a:buFont typeface="Arial" panose="020B0604020202020204" pitchFamily="34" charset="0"/>
              <a:buChar char="•"/>
            </a:pPr>
            <a:r>
              <a:rPr lang="en-MY" sz="1900" dirty="0"/>
              <a:t>Cat6 ethernet cable</a:t>
            </a:r>
          </a:p>
          <a:p>
            <a:pPr marL="800100" lvl="1" indent="-342900" algn="l">
              <a:lnSpc>
                <a:spcPct val="90000"/>
              </a:lnSpc>
              <a:spcAft>
                <a:spcPts val="600"/>
              </a:spcAft>
              <a:buFont typeface="Arial" panose="020B0604020202020204" pitchFamily="34" charset="0"/>
              <a:buChar char="•"/>
            </a:pPr>
            <a:r>
              <a:rPr lang="en-MY" sz="1900" dirty="0" err="1"/>
              <a:t>SoftEther</a:t>
            </a:r>
            <a:r>
              <a:rPr lang="en-MY" sz="1900" dirty="0"/>
              <a:t> VPN</a:t>
            </a:r>
          </a:p>
          <a:p>
            <a:pPr marL="800100" lvl="1" indent="-342900" algn="l">
              <a:lnSpc>
                <a:spcPct val="90000"/>
              </a:lnSpc>
              <a:spcAft>
                <a:spcPts val="600"/>
              </a:spcAft>
              <a:buFont typeface="Arial" panose="020B0604020202020204" pitchFamily="34" charset="0"/>
              <a:buChar char="•"/>
            </a:pPr>
            <a:r>
              <a:rPr lang="en-MY" sz="1900" dirty="0"/>
              <a:t>IPv4</a:t>
            </a:r>
          </a:p>
          <a:p>
            <a:pPr marL="800100" lvl="1" indent="-342900" algn="l">
              <a:lnSpc>
                <a:spcPct val="90000"/>
              </a:lnSpc>
              <a:spcAft>
                <a:spcPts val="600"/>
              </a:spcAft>
              <a:buFont typeface="Arial" panose="020B0604020202020204" pitchFamily="34" charset="0"/>
              <a:buChar char="•"/>
            </a:pPr>
            <a:r>
              <a:rPr lang="en-MY" sz="1900" dirty="0"/>
              <a:t>Cisco Packet Tracer</a:t>
            </a:r>
          </a:p>
          <a:p>
            <a:pPr marL="800100" lvl="1" indent="-342900" algn="l">
              <a:lnSpc>
                <a:spcPct val="90000"/>
              </a:lnSpc>
              <a:spcAft>
                <a:spcPts val="600"/>
              </a:spcAft>
              <a:buFont typeface="Arial" panose="020B0604020202020204" pitchFamily="34" charset="0"/>
              <a:buChar char="•"/>
            </a:pPr>
            <a:r>
              <a:rPr lang="en-MY" sz="1900" dirty="0"/>
              <a:t>Layer 7 Firewall (</a:t>
            </a:r>
            <a:r>
              <a:rPr lang="en-MY" sz="1900" dirty="0" err="1"/>
              <a:t>TinyWall</a:t>
            </a:r>
            <a:r>
              <a:rPr lang="en-MY" sz="1900" dirty="0"/>
              <a:t>)</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110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design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sz="2100" dirty="0"/>
              <a:t>Decide the components for the design:</a:t>
            </a:r>
          </a:p>
          <a:p>
            <a:pPr marL="800100" lvl="1" indent="-342900" algn="l">
              <a:lnSpc>
                <a:spcPct val="90000"/>
              </a:lnSpc>
              <a:spcAft>
                <a:spcPts val="600"/>
              </a:spcAft>
              <a:buFont typeface="Arial" panose="020B0604020202020204" pitchFamily="34" charset="0"/>
              <a:buChar char="•"/>
            </a:pPr>
            <a:r>
              <a:rPr lang="en-MY" sz="1900" dirty="0"/>
              <a:t>Windows Server 2022 with Active Directory</a:t>
            </a:r>
          </a:p>
          <a:p>
            <a:pPr marL="800100" lvl="1" indent="-342900" algn="l">
              <a:lnSpc>
                <a:spcPct val="90000"/>
              </a:lnSpc>
              <a:spcAft>
                <a:spcPts val="600"/>
              </a:spcAft>
              <a:buFont typeface="Arial" panose="020B0604020202020204" pitchFamily="34" charset="0"/>
              <a:buChar char="•"/>
            </a:pPr>
            <a:r>
              <a:rPr lang="en-MY" sz="1900" dirty="0"/>
              <a:t>Wi-Fi Protected Access 2 (WPA2)</a:t>
            </a:r>
          </a:p>
          <a:p>
            <a:pPr marL="800100" lvl="1" indent="-342900" algn="l">
              <a:lnSpc>
                <a:spcPct val="90000"/>
              </a:lnSpc>
              <a:spcAft>
                <a:spcPts val="600"/>
              </a:spcAft>
              <a:buFont typeface="Arial" panose="020B0604020202020204" pitchFamily="34" charset="0"/>
              <a:buChar char="•"/>
            </a:pPr>
            <a:r>
              <a:rPr lang="en-MY" sz="1900" dirty="0"/>
              <a:t>Google Drive</a:t>
            </a:r>
          </a:p>
          <a:p>
            <a:pPr marL="800100" lvl="1" indent="-342900" algn="l">
              <a:lnSpc>
                <a:spcPct val="90000"/>
              </a:lnSpc>
              <a:spcAft>
                <a:spcPts val="600"/>
              </a:spcAft>
              <a:buFont typeface="Arial" panose="020B0604020202020204" pitchFamily="34" charset="0"/>
              <a:buChar char="•"/>
            </a:pPr>
            <a:r>
              <a:rPr lang="en-MY" sz="1900" dirty="0"/>
              <a:t>VLAN</a:t>
            </a:r>
          </a:p>
          <a:p>
            <a:pPr marL="800100" lvl="1" indent="-342900" algn="l">
              <a:lnSpc>
                <a:spcPct val="90000"/>
              </a:lnSpc>
              <a:spcAft>
                <a:spcPts val="600"/>
              </a:spcAft>
              <a:buFont typeface="Arial" panose="020B0604020202020204" pitchFamily="34" charset="0"/>
              <a:buChar char="•"/>
            </a:pPr>
            <a:r>
              <a:rPr lang="en-MY" sz="1900" dirty="0"/>
              <a:t>Cloudflare DNS</a:t>
            </a:r>
          </a:p>
          <a:p>
            <a:pPr marL="342900" indent="-342900" algn="l">
              <a:lnSpc>
                <a:spcPct val="90000"/>
              </a:lnSpc>
              <a:spcAft>
                <a:spcPts val="600"/>
              </a:spcAft>
              <a:buFont typeface="Arial" panose="020B0604020202020204" pitchFamily="34" charset="0"/>
              <a:buChar char="•"/>
            </a:pPr>
            <a:r>
              <a:rPr lang="en-MY" dirty="0"/>
              <a:t>Develop and deploy the </a:t>
            </a:r>
            <a:r>
              <a:rPr lang="en-US" dirty="0"/>
              <a:t>comprehensive </a:t>
            </a:r>
          </a:p>
          <a:p>
            <a:pPr algn="l">
              <a:lnSpc>
                <a:spcPct val="90000"/>
              </a:lnSpc>
              <a:spcAft>
                <a:spcPts val="600"/>
              </a:spcAft>
            </a:pPr>
            <a:r>
              <a:rPr lang="en-US" dirty="0"/>
              <a:t>     network design </a:t>
            </a:r>
            <a:endParaRPr lang="en-MY" dirty="0"/>
          </a:p>
          <a:p>
            <a:pPr marL="800100" lvl="1" indent="-342900" algn="l">
              <a:lnSpc>
                <a:spcPct val="90000"/>
              </a:lnSpc>
              <a:spcAft>
                <a:spcPts val="600"/>
              </a:spcAft>
              <a:buFont typeface="Arial" panose="020B0604020202020204" pitchFamily="34" charset="0"/>
              <a:buChar char="•"/>
            </a:pP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314EE20-CF7B-41D3-8FDB-0886519A9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875" y="2200493"/>
            <a:ext cx="4772025" cy="3977717"/>
          </a:xfrm>
          <a:prstGeom prst="rect">
            <a:avLst/>
          </a:prstGeom>
        </p:spPr>
      </p:pic>
    </p:spTree>
    <p:extLst>
      <p:ext uri="{BB962C8B-B14F-4D97-AF65-F5344CB8AC3E}">
        <p14:creationId xmlns:p14="http://schemas.microsoft.com/office/powerpoint/2010/main" val="378465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Problem background</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900" dirty="0">
                <a:ea typeface="Carlito"/>
              </a:rPr>
              <a:t>S</a:t>
            </a:r>
            <a:r>
              <a:rPr lang="en-US" sz="1900" dirty="0">
                <a:effectLst/>
                <a:ea typeface="Carlito"/>
              </a:rPr>
              <a:t>till using traditional way (hardcopy) to keep customer information</a:t>
            </a:r>
          </a:p>
          <a:p>
            <a:pPr marL="342900" indent="-342900" algn="l">
              <a:lnSpc>
                <a:spcPct val="90000"/>
              </a:lnSpc>
              <a:spcAft>
                <a:spcPts val="600"/>
              </a:spcAft>
              <a:buFont typeface="Arial" panose="020B0604020202020204" pitchFamily="34" charset="0"/>
              <a:buChar char="•"/>
            </a:pPr>
            <a:r>
              <a:rPr lang="en-US" sz="1900" dirty="0">
                <a:effectLst/>
                <a:ea typeface="Carlito"/>
              </a:rPr>
              <a:t>Slow performance of the internet</a:t>
            </a:r>
          </a:p>
          <a:p>
            <a:pPr marL="342900" indent="-342900" algn="l">
              <a:lnSpc>
                <a:spcPct val="90000"/>
              </a:lnSpc>
              <a:spcAft>
                <a:spcPts val="600"/>
              </a:spcAft>
              <a:buFont typeface="Arial" panose="020B0604020202020204" pitchFamily="34" charset="0"/>
              <a:buChar char="•"/>
            </a:pPr>
            <a:r>
              <a:rPr lang="en-US" sz="1900" dirty="0">
                <a:ea typeface="Carlito"/>
              </a:rPr>
              <a:t>Do not have proper way or </a:t>
            </a:r>
            <a:r>
              <a:rPr lang="en-US" sz="1900" dirty="0">
                <a:effectLst/>
                <a:ea typeface="Carlito"/>
              </a:rPr>
              <a:t>centralize storage</a:t>
            </a:r>
            <a:r>
              <a:rPr lang="en-US" sz="1900" dirty="0">
                <a:ea typeface="Carlito"/>
              </a:rPr>
              <a:t> to handling the documents </a:t>
            </a:r>
            <a:r>
              <a:rPr lang="en-US" sz="1900" dirty="0">
                <a:effectLst/>
                <a:ea typeface="Carlito"/>
              </a:rPr>
              <a:t>that enable the employees to access on it</a:t>
            </a:r>
          </a:p>
          <a:p>
            <a:pPr marL="342900" indent="-342900" algn="l">
              <a:lnSpc>
                <a:spcPct val="90000"/>
              </a:lnSpc>
              <a:spcAft>
                <a:spcPts val="600"/>
              </a:spcAft>
              <a:buFont typeface="Arial" panose="020B0604020202020204" pitchFamily="34" charset="0"/>
              <a:buChar char="•"/>
            </a:pPr>
            <a:r>
              <a:rPr lang="en-US" sz="1900" dirty="0">
                <a:ea typeface="Carlito"/>
              </a:rPr>
              <a:t>When government announce FMCO and need to work from home, it is hard to bring the information within the office back to home as all in hardcopy</a:t>
            </a:r>
          </a:p>
          <a:p>
            <a:pPr marL="342900" indent="-342900" algn="l">
              <a:lnSpc>
                <a:spcPct val="90000"/>
              </a:lnSpc>
              <a:spcAft>
                <a:spcPts val="600"/>
              </a:spcAft>
              <a:buFont typeface="Arial" panose="020B0604020202020204" pitchFamily="34" charset="0"/>
              <a:buChar char="•"/>
            </a:pPr>
            <a:r>
              <a:rPr lang="en-US" sz="1900" dirty="0">
                <a:effectLst/>
                <a:ea typeface="Carlito"/>
              </a:rPr>
              <a:t>Exposure of company private and confidential data and information</a:t>
            </a:r>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993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implement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Autofit/>
          </a:bodyPr>
          <a:lstStyle/>
          <a:p>
            <a:pPr marL="342900" indent="-342900" algn="l">
              <a:lnSpc>
                <a:spcPct val="90000"/>
              </a:lnSpc>
              <a:spcAft>
                <a:spcPts val="600"/>
              </a:spcAft>
              <a:buFont typeface="Arial" panose="020B0604020202020204" pitchFamily="34" charset="0"/>
              <a:buChar char="•"/>
            </a:pPr>
            <a:r>
              <a:rPr lang="en-US" sz="1300" dirty="0"/>
              <a:t>Build the network design based on components that has been allocated based on the comprehensive network design </a:t>
            </a:r>
          </a:p>
          <a:p>
            <a:pPr marL="342900" indent="-342900" algn="l">
              <a:lnSpc>
                <a:spcPct val="90000"/>
              </a:lnSpc>
              <a:spcAft>
                <a:spcPts val="600"/>
              </a:spcAft>
              <a:buFont typeface="Arial" panose="020B0604020202020204" pitchFamily="34" charset="0"/>
              <a:buChar char="•"/>
            </a:pPr>
            <a:r>
              <a:rPr lang="en-US" sz="1300" dirty="0"/>
              <a:t>Configure, allocate, implement and setup the components that listed in design phase which is:</a:t>
            </a:r>
          </a:p>
          <a:p>
            <a:pPr marL="800100" lvl="1" indent="-342900" algn="l">
              <a:lnSpc>
                <a:spcPct val="90000"/>
              </a:lnSpc>
              <a:spcAft>
                <a:spcPts val="600"/>
              </a:spcAft>
              <a:buFont typeface="Arial" panose="020B0604020202020204" pitchFamily="34" charset="0"/>
              <a:buChar char="•"/>
            </a:pPr>
            <a:r>
              <a:rPr lang="en-MY" sz="1300" dirty="0"/>
              <a:t>IPv4 address</a:t>
            </a:r>
          </a:p>
          <a:p>
            <a:pPr marL="800100" lvl="1" indent="-342900" algn="l">
              <a:lnSpc>
                <a:spcPct val="90000"/>
              </a:lnSpc>
              <a:spcAft>
                <a:spcPts val="600"/>
              </a:spcAft>
              <a:buFont typeface="Arial" panose="020B0604020202020204" pitchFamily="34" charset="0"/>
              <a:buChar char="•"/>
            </a:pPr>
            <a:r>
              <a:rPr lang="en-MY" sz="1300" dirty="0"/>
              <a:t>DHCP</a:t>
            </a:r>
          </a:p>
          <a:p>
            <a:pPr marL="800100" lvl="1" indent="-342900" algn="l">
              <a:lnSpc>
                <a:spcPct val="90000"/>
              </a:lnSpc>
              <a:spcAft>
                <a:spcPts val="600"/>
              </a:spcAft>
              <a:buFont typeface="Arial" panose="020B0604020202020204" pitchFamily="34" charset="0"/>
              <a:buChar char="•"/>
            </a:pPr>
            <a:r>
              <a:rPr lang="en-MY" sz="1300" dirty="0"/>
              <a:t>Cloudflare DNS</a:t>
            </a:r>
          </a:p>
          <a:p>
            <a:pPr marL="800100" lvl="1" indent="-342900" algn="l">
              <a:lnSpc>
                <a:spcPct val="90000"/>
              </a:lnSpc>
              <a:spcAft>
                <a:spcPts val="600"/>
              </a:spcAft>
              <a:buFont typeface="Arial" panose="020B0604020202020204" pitchFamily="34" charset="0"/>
              <a:buChar char="•"/>
            </a:pPr>
            <a:r>
              <a:rPr lang="en-MY" sz="1300" dirty="0"/>
              <a:t>VLAN</a:t>
            </a:r>
          </a:p>
          <a:p>
            <a:pPr marL="800100" lvl="1" indent="-342900" algn="l">
              <a:lnSpc>
                <a:spcPct val="90000"/>
              </a:lnSpc>
              <a:spcAft>
                <a:spcPts val="600"/>
              </a:spcAft>
              <a:buFont typeface="Arial" panose="020B0604020202020204" pitchFamily="34" charset="0"/>
              <a:buChar char="•"/>
            </a:pPr>
            <a:r>
              <a:rPr lang="en-MY" sz="1300" dirty="0" err="1"/>
              <a:t>SoftEther</a:t>
            </a:r>
            <a:r>
              <a:rPr lang="en-MY" sz="1300" dirty="0"/>
              <a:t> VPN Server and Client</a:t>
            </a:r>
          </a:p>
          <a:p>
            <a:pPr marL="800100" lvl="1" indent="-342900" algn="l">
              <a:lnSpc>
                <a:spcPct val="90000"/>
              </a:lnSpc>
              <a:spcAft>
                <a:spcPts val="600"/>
              </a:spcAft>
              <a:buFont typeface="Arial" panose="020B0604020202020204" pitchFamily="34" charset="0"/>
              <a:buChar char="•"/>
            </a:pPr>
            <a:r>
              <a:rPr lang="en-MY" sz="1300" dirty="0"/>
              <a:t>Layer 7 Firewall (</a:t>
            </a:r>
            <a:r>
              <a:rPr lang="en-MY" sz="1300" dirty="0" err="1"/>
              <a:t>TinyWall</a:t>
            </a:r>
            <a:r>
              <a:rPr lang="en-MY" sz="1300" dirty="0"/>
              <a:t>)</a:t>
            </a:r>
          </a:p>
          <a:p>
            <a:pPr marL="800100" lvl="1" indent="-342900" algn="l">
              <a:lnSpc>
                <a:spcPct val="90000"/>
              </a:lnSpc>
              <a:spcAft>
                <a:spcPts val="600"/>
              </a:spcAft>
              <a:buFont typeface="Arial" panose="020B0604020202020204" pitchFamily="34" charset="0"/>
              <a:buChar char="•"/>
            </a:pPr>
            <a:r>
              <a:rPr lang="en-US" sz="1300" dirty="0"/>
              <a:t>Wi-Fi Protected Access 2 (WPA2)</a:t>
            </a:r>
          </a:p>
          <a:p>
            <a:pPr marL="800100" lvl="1" indent="-342900" algn="l">
              <a:lnSpc>
                <a:spcPct val="90000"/>
              </a:lnSpc>
              <a:spcAft>
                <a:spcPts val="600"/>
              </a:spcAft>
              <a:buFont typeface="Arial" panose="020B0604020202020204" pitchFamily="34" charset="0"/>
              <a:buChar char="•"/>
            </a:pPr>
            <a:r>
              <a:rPr lang="en-US" sz="1300" dirty="0"/>
              <a:t>Google Drive</a:t>
            </a:r>
          </a:p>
          <a:p>
            <a:pPr marL="800100" lvl="1" indent="-342900" algn="l">
              <a:lnSpc>
                <a:spcPct val="90000"/>
              </a:lnSpc>
              <a:spcAft>
                <a:spcPts val="600"/>
              </a:spcAft>
              <a:buFont typeface="Arial" panose="020B0604020202020204" pitchFamily="34" charset="0"/>
              <a:buChar char="•"/>
            </a:pPr>
            <a:r>
              <a:rPr lang="en-MY" sz="1300" dirty="0"/>
              <a:t>Windows Server 2022 with Active Directory</a:t>
            </a:r>
          </a:p>
          <a:p>
            <a:pPr marL="800100" lvl="1" indent="-342900" algn="l">
              <a:lnSpc>
                <a:spcPct val="90000"/>
              </a:lnSpc>
              <a:spcAft>
                <a:spcPts val="600"/>
              </a:spcAft>
              <a:buFont typeface="Arial" panose="020B0604020202020204" pitchFamily="34" charset="0"/>
              <a:buChar char="•"/>
            </a:pPr>
            <a:r>
              <a:rPr lang="en-MY" sz="1300" dirty="0"/>
              <a:t>Cisco Packet Tracer</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317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Operate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M</a:t>
            </a:r>
            <a:r>
              <a:rPr lang="en-US" sz="1800" dirty="0">
                <a:effectLst/>
                <a:latin typeface="Times New Roman" panose="02020603050405020304" pitchFamily="18" charset="0"/>
                <a:ea typeface="Carlito"/>
              </a:rPr>
              <a:t>onitor the network design day by day </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C</a:t>
            </a:r>
            <a:r>
              <a:rPr lang="en-US" sz="1800" dirty="0">
                <a:effectLst/>
                <a:latin typeface="Times New Roman" panose="02020603050405020304" pitchFamily="18" charset="0"/>
                <a:ea typeface="Carlito"/>
              </a:rPr>
              <a:t>ollect the feedbacks and reviews of the users</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G</a:t>
            </a:r>
            <a:r>
              <a:rPr lang="en-US" sz="1800" dirty="0">
                <a:effectLst/>
                <a:latin typeface="Times New Roman" panose="02020603050405020304" pitchFamily="18" charset="0"/>
                <a:ea typeface="Carlito"/>
              </a:rPr>
              <a:t>enerated a report based on the feedback and review</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User review that the s</a:t>
            </a:r>
            <a:r>
              <a:rPr lang="en-US" sz="1800" dirty="0">
                <a:effectLst/>
                <a:latin typeface="Times New Roman" panose="02020603050405020304" pitchFamily="18" charset="0"/>
                <a:ea typeface="Carlito"/>
              </a:rPr>
              <a:t>ystem is acceptable as expected</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03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err="1"/>
              <a:t>OPtimize</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P</a:t>
            </a:r>
            <a:r>
              <a:rPr lang="en-US" sz="1800" dirty="0">
                <a:effectLst/>
                <a:latin typeface="Times New Roman" panose="02020603050405020304" pitchFamily="18" charset="0"/>
                <a:ea typeface="Carlito"/>
              </a:rPr>
              <a:t>erform modifying and troubleshooting the network design based on the feedbacks and reviews </a:t>
            </a:r>
          </a:p>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Recommendation and future work</a:t>
            </a:r>
          </a:p>
          <a:p>
            <a:pPr marL="800100" lvl="1" indent="-342900" algn="l">
              <a:lnSpc>
                <a:spcPct val="90000"/>
              </a:lnSpc>
              <a:spcAft>
                <a:spcPts val="600"/>
              </a:spcAft>
              <a:buFont typeface="Arial" panose="020B0604020202020204" pitchFamily="34" charset="0"/>
              <a:buChar char="•"/>
            </a:pPr>
            <a:r>
              <a:rPr lang="en-US" sz="1800" dirty="0">
                <a:latin typeface="Times New Roman" panose="02020603050405020304" pitchFamily="18" charset="0"/>
                <a:ea typeface="Carlito"/>
              </a:rPr>
              <a:t>Using of </a:t>
            </a:r>
            <a:r>
              <a:rPr lang="en-US" sz="1800" dirty="0">
                <a:effectLst/>
                <a:latin typeface="Times New Roman" panose="02020603050405020304" pitchFamily="18" charset="0"/>
                <a:ea typeface="Carlito"/>
              </a:rPr>
              <a:t>VPN router </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Quality of Server (QoS) </a:t>
            </a: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858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Project 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Demonstrate each one every task that has been </a:t>
            </a:r>
          </a:p>
          <a:p>
            <a:pPr algn="l">
              <a:lnSpc>
                <a:spcPct val="90000"/>
              </a:lnSpc>
              <a:spcAft>
                <a:spcPts val="600"/>
              </a:spcAft>
            </a:pPr>
            <a:r>
              <a:rPr lang="en-US" dirty="0"/>
              <a:t>     done as well as the duration that required for the</a:t>
            </a:r>
          </a:p>
          <a:p>
            <a:pPr algn="l">
              <a:lnSpc>
                <a:spcPct val="90000"/>
              </a:lnSpc>
              <a:spcAft>
                <a:spcPts val="600"/>
              </a:spcAft>
            </a:pPr>
            <a:r>
              <a:rPr lang="en-US" dirty="0"/>
              <a:t>     entire project</a:t>
            </a:r>
          </a:p>
          <a:p>
            <a:pPr marL="342900" indent="-342900" algn="l">
              <a:lnSpc>
                <a:spcPct val="90000"/>
              </a:lnSpc>
              <a:spcAft>
                <a:spcPts val="600"/>
              </a:spcAft>
              <a:buFont typeface="Arial" panose="020B0604020202020204" pitchFamily="34" charset="0"/>
              <a:buChar char="•"/>
            </a:pPr>
            <a:r>
              <a:rPr lang="en-US" dirty="0"/>
              <a:t>Meet with my project supervisor Mr. HO HSIAO </a:t>
            </a:r>
          </a:p>
          <a:p>
            <a:pPr algn="l">
              <a:lnSpc>
                <a:spcPct val="90000"/>
              </a:lnSpc>
              <a:spcAft>
                <a:spcPts val="600"/>
              </a:spcAft>
            </a:pPr>
            <a:r>
              <a:rPr lang="en-US" dirty="0"/>
              <a:t>     FOONG @ HO HSIEH HSIUNG to discuss about</a:t>
            </a:r>
          </a:p>
          <a:p>
            <a:pPr algn="l">
              <a:lnSpc>
                <a:spcPct val="90000"/>
              </a:lnSpc>
              <a:spcAft>
                <a:spcPts val="600"/>
              </a:spcAft>
            </a:pPr>
            <a:r>
              <a:rPr lang="en-US" dirty="0"/>
              <a:t>     the type of project that suitable </a:t>
            </a:r>
            <a:endParaRPr lang="en-MY" dirty="0"/>
          </a:p>
          <a:p>
            <a:pPr marL="342900" indent="-342900" algn="l">
              <a:lnSpc>
                <a:spcPct val="90000"/>
              </a:lnSpc>
              <a:spcAft>
                <a:spcPts val="600"/>
              </a:spcAft>
              <a:buFont typeface="Arial" panose="020B0604020202020204" pitchFamily="34" charset="0"/>
              <a:buChar char="•"/>
            </a:pPr>
            <a:r>
              <a:rPr lang="en-MY" dirty="0"/>
              <a:t>Kindly refer to Methodology for the detail</a:t>
            </a:r>
          </a:p>
          <a:p>
            <a:pPr algn="l">
              <a:lnSpc>
                <a:spcPct val="90000"/>
              </a:lnSpc>
              <a:spcAft>
                <a:spcPts val="600"/>
              </a:spcAft>
            </a:pPr>
            <a:r>
              <a:rPr lang="en-MY" dirty="0"/>
              <a:t>    prepare phase to optimize phase</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9603A890-F48F-41AF-915D-888BFE8667FC}"/>
              </a:ext>
            </a:extLst>
          </p:cNvPr>
          <p:cNvGraphicFramePr>
            <a:graphicFrameLocks noGrp="1"/>
          </p:cNvGraphicFramePr>
          <p:nvPr>
            <p:extLst>
              <p:ext uri="{D42A27DB-BD31-4B8C-83A1-F6EECF244321}">
                <p14:modId xmlns:p14="http://schemas.microsoft.com/office/powerpoint/2010/main" val="3930157521"/>
              </p:ext>
            </p:extLst>
          </p:nvPr>
        </p:nvGraphicFramePr>
        <p:xfrm>
          <a:off x="6878317" y="2374489"/>
          <a:ext cx="4118394" cy="3484885"/>
        </p:xfrm>
        <a:graphic>
          <a:graphicData uri="http://schemas.openxmlformats.org/drawingml/2006/table">
            <a:tbl>
              <a:tblPr firstRow="1" firstCol="1" bandRow="1">
                <a:tableStyleId>{5C22544A-7EE6-4342-B048-85BDC9FD1C3A}</a:tableStyleId>
              </a:tblPr>
              <a:tblGrid>
                <a:gridCol w="1909003">
                  <a:extLst>
                    <a:ext uri="{9D8B030D-6E8A-4147-A177-3AD203B41FA5}">
                      <a16:colId xmlns:a16="http://schemas.microsoft.com/office/drawing/2014/main" val="4219167663"/>
                    </a:ext>
                  </a:extLst>
                </a:gridCol>
                <a:gridCol w="879405">
                  <a:extLst>
                    <a:ext uri="{9D8B030D-6E8A-4147-A177-3AD203B41FA5}">
                      <a16:colId xmlns:a16="http://schemas.microsoft.com/office/drawing/2014/main" val="3449792363"/>
                    </a:ext>
                  </a:extLst>
                </a:gridCol>
                <a:gridCol w="872504">
                  <a:extLst>
                    <a:ext uri="{9D8B030D-6E8A-4147-A177-3AD203B41FA5}">
                      <a16:colId xmlns:a16="http://schemas.microsoft.com/office/drawing/2014/main" val="573912089"/>
                    </a:ext>
                  </a:extLst>
                </a:gridCol>
                <a:gridCol w="457482">
                  <a:extLst>
                    <a:ext uri="{9D8B030D-6E8A-4147-A177-3AD203B41FA5}">
                      <a16:colId xmlns:a16="http://schemas.microsoft.com/office/drawing/2014/main" val="2500990725"/>
                    </a:ext>
                  </a:extLst>
                </a:gridCol>
              </a:tblGrid>
              <a:tr h="204985">
                <a:tc>
                  <a:txBody>
                    <a:bodyPr/>
                    <a:lstStyle/>
                    <a:p>
                      <a:pPr indent="114935">
                        <a:lnSpc>
                          <a:spcPct val="150000"/>
                        </a:lnSpc>
                      </a:pPr>
                      <a:r>
                        <a:rPr lang="en-MY" sz="500">
                          <a:effectLst/>
                        </a:rPr>
                        <a:t>TASK</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500">
                          <a:effectLst/>
                        </a:rPr>
                        <a:t>START</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500">
                          <a:effectLst/>
                        </a:rPr>
                        <a:t>END</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500">
                          <a:effectLst/>
                        </a:rPr>
                        <a:t>Duration</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3997643315"/>
                  </a:ext>
                </a:extLst>
              </a:tr>
              <a:tr h="273325">
                <a:tc>
                  <a:txBody>
                    <a:bodyPr/>
                    <a:lstStyle/>
                    <a:p>
                      <a:pPr indent="304800">
                        <a:lnSpc>
                          <a:spcPct val="150000"/>
                        </a:lnSpc>
                      </a:pPr>
                      <a:r>
                        <a:rPr lang="en-MY" sz="700" dirty="0">
                          <a:effectLst/>
                        </a:rPr>
                        <a:t>Selection Type Of Project</a:t>
                      </a:r>
                      <a:endParaRPr lang="en-MY" sz="700" dirty="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Fri, 23/4/2021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29/4/2021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6</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1387582686"/>
                  </a:ext>
                </a:extLst>
              </a:tr>
              <a:tr h="273325">
                <a:tc>
                  <a:txBody>
                    <a:bodyPr/>
                    <a:lstStyle/>
                    <a:p>
                      <a:pPr indent="304800">
                        <a:lnSpc>
                          <a:spcPct val="150000"/>
                        </a:lnSpc>
                      </a:pPr>
                      <a:r>
                        <a:rPr lang="en-MY" sz="700" dirty="0">
                          <a:effectLst/>
                        </a:rPr>
                        <a:t>Meeting With Supervisor</a:t>
                      </a:r>
                      <a:endParaRPr lang="en-MY" sz="700" dirty="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Fri, 30/4/2021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Sun, 02/5/2021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3142723125"/>
                  </a:ext>
                </a:extLst>
              </a:tr>
              <a:tr h="273325">
                <a:tc>
                  <a:txBody>
                    <a:bodyPr/>
                    <a:lstStyle/>
                    <a:p>
                      <a:pPr indent="304800">
                        <a:lnSpc>
                          <a:spcPct val="150000"/>
                        </a:lnSpc>
                      </a:pPr>
                      <a:r>
                        <a:rPr lang="en-MY" sz="700">
                          <a:effectLst/>
                        </a:rPr>
                        <a:t>Prepare Phase</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03/5/2021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Wed, 26/5/2021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23</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3266762834"/>
                  </a:ext>
                </a:extLst>
              </a:tr>
              <a:tr h="273325">
                <a:tc>
                  <a:txBody>
                    <a:bodyPr/>
                    <a:lstStyle/>
                    <a:p>
                      <a:pPr indent="304800">
                        <a:lnSpc>
                          <a:spcPct val="150000"/>
                        </a:lnSpc>
                      </a:pPr>
                      <a:r>
                        <a:rPr lang="en-MY" sz="700">
                          <a:effectLst/>
                        </a:rPr>
                        <a:t>Interview With Top Management</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dirty="0">
                          <a:effectLst/>
                        </a:rPr>
                        <a:t>Mon, 03/5/2021</a:t>
                      </a:r>
                      <a:endParaRPr lang="en-MY" sz="700" dirty="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10/5/2021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3420710072"/>
                  </a:ext>
                </a:extLst>
              </a:tr>
              <a:tr h="273325">
                <a:tc>
                  <a:txBody>
                    <a:bodyPr/>
                    <a:lstStyle/>
                    <a:p>
                      <a:pPr indent="304800">
                        <a:lnSpc>
                          <a:spcPct val="150000"/>
                        </a:lnSpc>
                      </a:pPr>
                      <a:r>
                        <a:rPr lang="en-MY" sz="700">
                          <a:effectLst/>
                        </a:rPr>
                        <a:t>Establish Business Requirement</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03/5/2021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10/5/2021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4218149399"/>
                  </a:ext>
                </a:extLst>
              </a:tr>
              <a:tr h="273325">
                <a:tc>
                  <a:txBody>
                    <a:bodyPr/>
                    <a:lstStyle/>
                    <a:p>
                      <a:pPr indent="304800">
                        <a:lnSpc>
                          <a:spcPct val="150000"/>
                        </a:lnSpc>
                      </a:pPr>
                      <a:r>
                        <a:rPr lang="en-MY" sz="700">
                          <a:effectLst/>
                        </a:rPr>
                        <a:t>Confirmation Of Project Type</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Tue, 11/5/2021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Wed, 26/5/2021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15</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272742630"/>
                  </a:ext>
                </a:extLst>
              </a:tr>
              <a:tr h="273325">
                <a:tc>
                  <a:txBody>
                    <a:bodyPr/>
                    <a:lstStyle/>
                    <a:p>
                      <a:pPr indent="304800">
                        <a:lnSpc>
                          <a:spcPct val="150000"/>
                        </a:lnSpc>
                      </a:pPr>
                      <a:r>
                        <a:rPr lang="en-MY" sz="700">
                          <a:effectLst/>
                        </a:rPr>
                        <a:t>Planning Phase</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27/5/2021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01/7/2021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35</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286490198"/>
                  </a:ext>
                </a:extLst>
              </a:tr>
              <a:tr h="273325">
                <a:tc>
                  <a:txBody>
                    <a:bodyPr/>
                    <a:lstStyle/>
                    <a:p>
                      <a:pPr indent="304800">
                        <a:lnSpc>
                          <a:spcPct val="150000"/>
                        </a:lnSpc>
                      </a:pPr>
                      <a:r>
                        <a:rPr lang="en-MY" sz="700">
                          <a:effectLst/>
                        </a:rPr>
                        <a:t>Identify Network Requirement</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27/5/2021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03/6/2021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484536575"/>
                  </a:ext>
                </a:extLst>
              </a:tr>
              <a:tr h="273325">
                <a:tc>
                  <a:txBody>
                    <a:bodyPr/>
                    <a:lstStyle/>
                    <a:p>
                      <a:pPr indent="304800">
                        <a:lnSpc>
                          <a:spcPct val="150000"/>
                        </a:lnSpc>
                      </a:pPr>
                      <a:r>
                        <a:rPr lang="en-MY" sz="700">
                          <a:effectLst/>
                        </a:rPr>
                        <a:t>Allocate Resources</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Fri, 04/6/2021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14/6/2021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10</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1127907167"/>
                  </a:ext>
                </a:extLst>
              </a:tr>
              <a:tr h="273325">
                <a:tc>
                  <a:txBody>
                    <a:bodyPr/>
                    <a:lstStyle/>
                    <a:p>
                      <a:pPr indent="304800">
                        <a:lnSpc>
                          <a:spcPct val="150000"/>
                        </a:lnSpc>
                      </a:pPr>
                      <a:r>
                        <a:rPr lang="en-MY" sz="700">
                          <a:effectLst/>
                        </a:rPr>
                        <a:t>Finalize Network Plan</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Tue, 15/6/2021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01/7/2021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16</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407688344"/>
                  </a:ext>
                </a:extLst>
              </a:tr>
              <a:tr h="273325">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Fri, 02/7/2021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Sun, 04/7/2021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2646073274"/>
                  </a:ext>
                </a:extLst>
              </a:tr>
              <a:tr h="273325">
                <a:tc>
                  <a:txBody>
                    <a:bodyPr/>
                    <a:lstStyle/>
                    <a:p>
                      <a:pPr indent="304800">
                        <a:lnSpc>
                          <a:spcPct val="150000"/>
                        </a:lnSpc>
                      </a:pPr>
                      <a:r>
                        <a:rPr lang="en-MY" sz="700">
                          <a:effectLst/>
                        </a:rPr>
                        <a:t>Submission Of TMA1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05/7/2021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Tue, 06/7/2021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dirty="0">
                          <a:effectLst/>
                        </a:rPr>
                        <a:t>1</a:t>
                      </a:r>
                      <a:endParaRPr lang="en-MY" sz="700" dirty="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729816884"/>
                  </a:ext>
                </a:extLst>
              </a:tr>
            </a:tbl>
          </a:graphicData>
        </a:graphic>
      </p:graphicFrame>
    </p:spTree>
    <p:extLst>
      <p:ext uri="{BB962C8B-B14F-4D97-AF65-F5344CB8AC3E}">
        <p14:creationId xmlns:p14="http://schemas.microsoft.com/office/powerpoint/2010/main" val="3334450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Project 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algn="l">
              <a:lnSpc>
                <a:spcPct val="90000"/>
              </a:lnSpc>
              <a:spcAft>
                <a:spcPts val="600"/>
              </a:spcAft>
            </a:pPr>
            <a:r>
              <a:rPr lang="en-MY" dirty="0"/>
              <a:t>Kindly refer to Methodology for the detail of</a:t>
            </a:r>
          </a:p>
          <a:p>
            <a:pPr algn="l">
              <a:lnSpc>
                <a:spcPct val="90000"/>
              </a:lnSpc>
              <a:spcAft>
                <a:spcPts val="600"/>
              </a:spcAft>
            </a:pPr>
            <a:r>
              <a:rPr lang="en-MY" dirty="0"/>
              <a:t>prepare phase to optimize phase</a:t>
            </a:r>
          </a:p>
          <a:p>
            <a:pPr algn="l">
              <a:lnSpc>
                <a:spcPct val="90000"/>
              </a:lnSpc>
              <a:spcAft>
                <a:spcPts val="600"/>
              </a:spcAft>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E0F36624-3087-45A4-848E-E25F6DDEB514}"/>
              </a:ext>
            </a:extLst>
          </p:cNvPr>
          <p:cNvGraphicFramePr>
            <a:graphicFrameLocks noGrp="1"/>
          </p:cNvGraphicFramePr>
          <p:nvPr>
            <p:extLst>
              <p:ext uri="{D42A27DB-BD31-4B8C-83A1-F6EECF244321}">
                <p14:modId xmlns:p14="http://schemas.microsoft.com/office/powerpoint/2010/main" val="1649573265"/>
              </p:ext>
            </p:extLst>
          </p:nvPr>
        </p:nvGraphicFramePr>
        <p:xfrm>
          <a:off x="6941820" y="2374489"/>
          <a:ext cx="4054891" cy="3484884"/>
        </p:xfrm>
        <a:graphic>
          <a:graphicData uri="http://schemas.openxmlformats.org/drawingml/2006/table">
            <a:tbl>
              <a:tblPr firstRow="1" firstCol="1" bandRow="1">
                <a:tableStyleId>{5C22544A-7EE6-4342-B048-85BDC9FD1C3A}</a:tableStyleId>
              </a:tblPr>
              <a:tblGrid>
                <a:gridCol w="1879568">
                  <a:extLst>
                    <a:ext uri="{9D8B030D-6E8A-4147-A177-3AD203B41FA5}">
                      <a16:colId xmlns:a16="http://schemas.microsoft.com/office/drawing/2014/main" val="127072520"/>
                    </a:ext>
                  </a:extLst>
                </a:gridCol>
                <a:gridCol w="865844">
                  <a:extLst>
                    <a:ext uri="{9D8B030D-6E8A-4147-A177-3AD203B41FA5}">
                      <a16:colId xmlns:a16="http://schemas.microsoft.com/office/drawing/2014/main" val="3209321548"/>
                    </a:ext>
                  </a:extLst>
                </a:gridCol>
                <a:gridCol w="859052">
                  <a:extLst>
                    <a:ext uri="{9D8B030D-6E8A-4147-A177-3AD203B41FA5}">
                      <a16:colId xmlns:a16="http://schemas.microsoft.com/office/drawing/2014/main" val="3463238559"/>
                    </a:ext>
                  </a:extLst>
                </a:gridCol>
                <a:gridCol w="450427">
                  <a:extLst>
                    <a:ext uri="{9D8B030D-6E8A-4147-A177-3AD203B41FA5}">
                      <a16:colId xmlns:a16="http://schemas.microsoft.com/office/drawing/2014/main" val="3200480592"/>
                    </a:ext>
                  </a:extLst>
                </a:gridCol>
              </a:tblGrid>
              <a:tr h="290407">
                <a:tc>
                  <a:txBody>
                    <a:bodyPr/>
                    <a:lstStyle/>
                    <a:p>
                      <a:pPr indent="304800">
                        <a:lnSpc>
                          <a:spcPct val="150000"/>
                        </a:lnSpc>
                      </a:pPr>
                      <a:r>
                        <a:rPr lang="en-MY" sz="700">
                          <a:effectLst/>
                        </a:rPr>
                        <a:t>Gather and Refine Informations</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Wed, 07/7/2021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Wed, 14/7/2021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283869512"/>
                  </a:ext>
                </a:extLst>
              </a:tr>
              <a:tr h="290407">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Thu, 15/7/2021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Sat, 17/7/2021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1593000650"/>
                  </a:ext>
                </a:extLst>
              </a:tr>
              <a:tr h="290407">
                <a:tc>
                  <a:txBody>
                    <a:bodyPr/>
                    <a:lstStyle/>
                    <a:p>
                      <a:pPr indent="304800">
                        <a:lnSpc>
                          <a:spcPct val="150000"/>
                        </a:lnSpc>
                      </a:pPr>
                      <a:r>
                        <a:rPr lang="en-MY" sz="700">
                          <a:effectLst/>
                        </a:rPr>
                        <a:t>Design Phase</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Sun, 18/7/2021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dirty="0">
                          <a:effectLst/>
                        </a:rPr>
                        <a:t>Tue, 21/9/2021</a:t>
                      </a:r>
                      <a:endParaRPr lang="en-MY" sz="700" dirty="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65</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2779912366"/>
                  </a:ext>
                </a:extLst>
              </a:tr>
              <a:tr h="290407">
                <a:tc>
                  <a:txBody>
                    <a:bodyPr/>
                    <a:lstStyle/>
                    <a:p>
                      <a:pPr indent="304800">
                        <a:lnSpc>
                          <a:spcPct val="150000"/>
                        </a:lnSpc>
                      </a:pPr>
                      <a:r>
                        <a:rPr lang="en-MY" sz="700">
                          <a:effectLst/>
                        </a:rPr>
                        <a:t>Comprehensive Network Design</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Sun, 18/7/2021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Mon, 30/8/2021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43</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208273770"/>
                  </a:ext>
                </a:extLst>
              </a:tr>
              <a:tr h="290407">
                <a:tc>
                  <a:txBody>
                    <a:bodyPr/>
                    <a:lstStyle/>
                    <a:p>
                      <a:pPr indent="304800">
                        <a:lnSpc>
                          <a:spcPct val="150000"/>
                        </a:lnSpc>
                      </a:pPr>
                      <a:r>
                        <a:rPr lang="en-MY" sz="700" dirty="0">
                          <a:effectLst/>
                        </a:rPr>
                        <a:t>Checking Of Specifications</a:t>
                      </a:r>
                      <a:endParaRPr lang="en-MY" sz="700" dirty="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31/8/2021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Mon, 20/9/2021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20</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1148637036"/>
                  </a:ext>
                </a:extLst>
              </a:tr>
              <a:tr h="290407">
                <a:tc>
                  <a:txBody>
                    <a:bodyPr/>
                    <a:lstStyle/>
                    <a:p>
                      <a:pPr indent="304800">
                        <a:lnSpc>
                          <a:spcPct val="150000"/>
                        </a:lnSpc>
                      </a:pPr>
                      <a:r>
                        <a:rPr lang="en-MY" sz="700">
                          <a:effectLst/>
                        </a:rPr>
                        <a:t>Implement Phase</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21/9/2021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Mon, 15/11/2021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55</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2791993306"/>
                  </a:ext>
                </a:extLst>
              </a:tr>
              <a:tr h="290407">
                <a:tc>
                  <a:txBody>
                    <a:bodyPr/>
                    <a:lstStyle/>
                    <a:p>
                      <a:pPr indent="304800">
                        <a:lnSpc>
                          <a:spcPct val="150000"/>
                        </a:lnSpc>
                      </a:pPr>
                      <a:r>
                        <a:rPr lang="en-MY" sz="700">
                          <a:effectLst/>
                        </a:rPr>
                        <a:t>Setup Test Bed</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21/9/2021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dirty="0">
                          <a:effectLst/>
                        </a:rPr>
                        <a:t>Fri, 01/10/2021</a:t>
                      </a:r>
                      <a:endParaRPr lang="en-MY" sz="700" dirty="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10</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871644709"/>
                  </a:ext>
                </a:extLst>
              </a:tr>
              <a:tr h="290407">
                <a:tc>
                  <a:txBody>
                    <a:bodyPr/>
                    <a:lstStyle/>
                    <a:p>
                      <a:pPr indent="304800">
                        <a:lnSpc>
                          <a:spcPct val="150000"/>
                        </a:lnSpc>
                      </a:pPr>
                      <a:r>
                        <a:rPr lang="en-MY" sz="700">
                          <a:effectLst/>
                        </a:rPr>
                        <a:t>Identify Problem</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Sat, 02/10/2021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12/10/2021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10</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1459931219"/>
                  </a:ext>
                </a:extLst>
              </a:tr>
              <a:tr h="290407">
                <a:tc>
                  <a:txBody>
                    <a:bodyPr/>
                    <a:lstStyle/>
                    <a:p>
                      <a:pPr indent="304800">
                        <a:lnSpc>
                          <a:spcPct val="150000"/>
                        </a:lnSpc>
                      </a:pPr>
                      <a:r>
                        <a:rPr lang="en-MY" sz="700">
                          <a:effectLst/>
                        </a:rPr>
                        <a:t>Solve the Problem</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Wed, 13/10/2021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Sun, 31/10/2021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18</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814862194"/>
                  </a:ext>
                </a:extLst>
              </a:tr>
              <a:tr h="290407">
                <a:tc>
                  <a:txBody>
                    <a:bodyPr/>
                    <a:lstStyle/>
                    <a:p>
                      <a:pPr indent="304800">
                        <a:lnSpc>
                          <a:spcPct val="150000"/>
                        </a:lnSpc>
                      </a:pPr>
                      <a:r>
                        <a:rPr lang="en-MY" sz="700">
                          <a:effectLst/>
                        </a:rPr>
                        <a:t>Full-Scale Implementation</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Mon, 01/11/2021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16/11/2021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15</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3536271070"/>
                  </a:ext>
                </a:extLst>
              </a:tr>
              <a:tr h="290407">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Wed, 17/11/2021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Fri, 19/11/2021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3148152326"/>
                  </a:ext>
                </a:extLst>
              </a:tr>
              <a:tr h="290407">
                <a:tc>
                  <a:txBody>
                    <a:bodyPr/>
                    <a:lstStyle/>
                    <a:p>
                      <a:pPr indent="304800">
                        <a:lnSpc>
                          <a:spcPct val="150000"/>
                        </a:lnSpc>
                      </a:pPr>
                      <a:r>
                        <a:rPr lang="en-MY" sz="700">
                          <a:effectLst/>
                        </a:rPr>
                        <a:t>Submission Of TMA2</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Sat, 20/11/2021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Sun, 21/11/2021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dirty="0">
                          <a:effectLst/>
                        </a:rPr>
                        <a:t>1</a:t>
                      </a:r>
                      <a:endParaRPr lang="en-MY" sz="700" dirty="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678035479"/>
                  </a:ext>
                </a:extLst>
              </a:tr>
            </a:tbl>
          </a:graphicData>
        </a:graphic>
      </p:graphicFrame>
    </p:spTree>
    <p:extLst>
      <p:ext uri="{BB962C8B-B14F-4D97-AF65-F5344CB8AC3E}">
        <p14:creationId xmlns:p14="http://schemas.microsoft.com/office/powerpoint/2010/main" val="1950308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Project 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algn="l">
              <a:lnSpc>
                <a:spcPct val="90000"/>
              </a:lnSpc>
              <a:spcAft>
                <a:spcPts val="600"/>
              </a:spcAft>
            </a:pPr>
            <a:r>
              <a:rPr lang="en-MY" dirty="0"/>
              <a:t>Kindly refer to Methodology for the detail</a:t>
            </a:r>
          </a:p>
          <a:p>
            <a:pPr algn="l">
              <a:lnSpc>
                <a:spcPct val="90000"/>
              </a:lnSpc>
              <a:spcAft>
                <a:spcPts val="600"/>
              </a:spcAft>
            </a:pPr>
            <a:r>
              <a:rPr lang="en-MY" dirty="0"/>
              <a:t>prepare phase to optimize phase</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341E4CC0-C2D3-42E0-8C85-3B66542243E1}"/>
              </a:ext>
            </a:extLst>
          </p:cNvPr>
          <p:cNvGraphicFramePr>
            <a:graphicFrameLocks noGrp="1"/>
          </p:cNvGraphicFramePr>
          <p:nvPr>
            <p:extLst>
              <p:ext uri="{D42A27DB-BD31-4B8C-83A1-F6EECF244321}">
                <p14:modId xmlns:p14="http://schemas.microsoft.com/office/powerpoint/2010/main" val="2345580121"/>
              </p:ext>
            </p:extLst>
          </p:nvPr>
        </p:nvGraphicFramePr>
        <p:xfrm>
          <a:off x="7056121" y="2384865"/>
          <a:ext cx="3940589" cy="3571975"/>
        </p:xfrm>
        <a:graphic>
          <a:graphicData uri="http://schemas.openxmlformats.org/drawingml/2006/table">
            <a:tbl>
              <a:tblPr firstRow="1" firstCol="1" bandRow="1">
                <a:tableStyleId>{5C22544A-7EE6-4342-B048-85BDC9FD1C3A}</a:tableStyleId>
              </a:tblPr>
              <a:tblGrid>
                <a:gridCol w="1826585">
                  <a:extLst>
                    <a:ext uri="{9D8B030D-6E8A-4147-A177-3AD203B41FA5}">
                      <a16:colId xmlns:a16="http://schemas.microsoft.com/office/drawing/2014/main" val="3310131218"/>
                    </a:ext>
                  </a:extLst>
                </a:gridCol>
                <a:gridCol w="841438">
                  <a:extLst>
                    <a:ext uri="{9D8B030D-6E8A-4147-A177-3AD203B41FA5}">
                      <a16:colId xmlns:a16="http://schemas.microsoft.com/office/drawing/2014/main" val="562017913"/>
                    </a:ext>
                  </a:extLst>
                </a:gridCol>
                <a:gridCol w="834836">
                  <a:extLst>
                    <a:ext uri="{9D8B030D-6E8A-4147-A177-3AD203B41FA5}">
                      <a16:colId xmlns:a16="http://schemas.microsoft.com/office/drawing/2014/main" val="686506978"/>
                    </a:ext>
                  </a:extLst>
                </a:gridCol>
                <a:gridCol w="437730">
                  <a:extLst>
                    <a:ext uri="{9D8B030D-6E8A-4147-A177-3AD203B41FA5}">
                      <a16:colId xmlns:a16="http://schemas.microsoft.com/office/drawing/2014/main" val="2927252271"/>
                    </a:ext>
                  </a:extLst>
                </a:gridCol>
              </a:tblGrid>
              <a:tr h="275406">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Tue, 30/11/2021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Thu, 02/12/2021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850724663"/>
                  </a:ext>
                </a:extLst>
              </a:tr>
              <a:tr h="275406">
                <a:tc>
                  <a:txBody>
                    <a:bodyPr/>
                    <a:lstStyle/>
                    <a:p>
                      <a:pPr indent="304800">
                        <a:lnSpc>
                          <a:spcPct val="150000"/>
                        </a:lnSpc>
                      </a:pPr>
                      <a:r>
                        <a:rPr lang="en-MY" sz="700">
                          <a:effectLst/>
                        </a:rPr>
                        <a:t>Deploy Network Design</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Mon, 22/11/2021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Mon, 29/11/2021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25248318"/>
                  </a:ext>
                </a:extLst>
              </a:tr>
              <a:tr h="275406">
                <a:tc>
                  <a:txBody>
                    <a:bodyPr/>
                    <a:lstStyle/>
                    <a:p>
                      <a:pPr indent="304800">
                        <a:lnSpc>
                          <a:spcPct val="150000"/>
                        </a:lnSpc>
                      </a:pPr>
                      <a:r>
                        <a:rPr lang="en-MY" sz="700">
                          <a:effectLst/>
                        </a:rPr>
                        <a:t>Operate Phase</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03/12/2021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Sat, 22/1/2022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50</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561636628"/>
                  </a:ext>
                </a:extLst>
              </a:tr>
              <a:tr h="275406">
                <a:tc>
                  <a:txBody>
                    <a:bodyPr/>
                    <a:lstStyle/>
                    <a:p>
                      <a:pPr indent="304800">
                        <a:lnSpc>
                          <a:spcPct val="150000"/>
                        </a:lnSpc>
                      </a:pPr>
                      <a:r>
                        <a:rPr lang="en-MY" sz="700">
                          <a:effectLst/>
                        </a:rPr>
                        <a:t>Performance Monitoring</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03/12/2021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07/1/2022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35</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157626925"/>
                  </a:ext>
                </a:extLst>
              </a:tr>
              <a:tr h="275406">
                <a:tc>
                  <a:txBody>
                    <a:bodyPr/>
                    <a:lstStyle/>
                    <a:p>
                      <a:pPr indent="304800">
                        <a:lnSpc>
                          <a:spcPct val="150000"/>
                        </a:lnSpc>
                      </a:pPr>
                      <a:r>
                        <a:rPr lang="en-MY" sz="700" dirty="0">
                          <a:effectLst/>
                        </a:rPr>
                        <a:t>Fault Detection</a:t>
                      </a:r>
                      <a:endParaRPr lang="en-MY" sz="700" dirty="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03/12/2021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07/1/2022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35</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2673330385"/>
                  </a:ext>
                </a:extLst>
              </a:tr>
              <a:tr h="241328">
                <a:tc>
                  <a:txBody>
                    <a:bodyPr/>
                    <a:lstStyle/>
                    <a:p>
                      <a:pPr indent="304800">
                        <a:lnSpc>
                          <a:spcPct val="150000"/>
                        </a:lnSpc>
                      </a:pPr>
                      <a:r>
                        <a:rPr lang="en-MY" sz="700">
                          <a:effectLst/>
                        </a:rPr>
                        <a:t>Making Correction</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Sat, 08/1/2022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Sat, 22/1/2022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14</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2470498469"/>
                  </a:ext>
                </a:extLst>
              </a:tr>
              <a:tr h="275406">
                <a:tc>
                  <a:txBody>
                    <a:bodyPr/>
                    <a:lstStyle/>
                    <a:p>
                      <a:pPr indent="304800">
                        <a:lnSpc>
                          <a:spcPct val="150000"/>
                        </a:lnSpc>
                      </a:pPr>
                      <a:r>
                        <a:rPr lang="en-MY" sz="700">
                          <a:effectLst/>
                        </a:rPr>
                        <a:t>Optimize Phase</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23/1/2022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04/3/2022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40</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087763836"/>
                  </a:ext>
                </a:extLst>
              </a:tr>
              <a:tr h="275406">
                <a:tc>
                  <a:txBody>
                    <a:bodyPr/>
                    <a:lstStyle/>
                    <a:p>
                      <a:pPr indent="304800">
                        <a:lnSpc>
                          <a:spcPct val="150000"/>
                        </a:lnSpc>
                      </a:pPr>
                      <a:r>
                        <a:rPr lang="en-MY" sz="700">
                          <a:effectLst/>
                        </a:rPr>
                        <a:t>Identify Issue</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23/1/2022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Tue, 22/2/2022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30</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4240455027"/>
                  </a:ext>
                </a:extLst>
              </a:tr>
              <a:tr h="275406">
                <a:tc>
                  <a:txBody>
                    <a:bodyPr/>
                    <a:lstStyle/>
                    <a:p>
                      <a:pPr indent="304800">
                        <a:lnSpc>
                          <a:spcPct val="150000"/>
                        </a:lnSpc>
                      </a:pPr>
                      <a:r>
                        <a:rPr lang="en-MY" sz="700">
                          <a:effectLst/>
                        </a:rPr>
                        <a:t>Resolve Issue</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23/1/2022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Tue, 22/2/2022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30</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2694414591"/>
                  </a:ext>
                </a:extLst>
              </a:tr>
              <a:tr h="292989">
                <a:tc>
                  <a:txBody>
                    <a:bodyPr/>
                    <a:lstStyle/>
                    <a:p>
                      <a:pPr indent="304800">
                        <a:lnSpc>
                          <a:spcPct val="150000"/>
                        </a:lnSpc>
                      </a:pPr>
                      <a:r>
                        <a:rPr lang="en-MY" sz="700">
                          <a:effectLst/>
                        </a:rPr>
                        <a:t>Gather Result and Generate Final Report</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Wed, 23/2/2022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13/3/2022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18</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560234480"/>
                  </a:ext>
                </a:extLst>
              </a:tr>
              <a:tr h="275406">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Mon, 14/3/2022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Wed, 16/3/2022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1942496139"/>
                  </a:ext>
                </a:extLst>
              </a:tr>
              <a:tr h="275406">
                <a:tc>
                  <a:txBody>
                    <a:bodyPr/>
                    <a:lstStyle/>
                    <a:p>
                      <a:pPr indent="304800">
                        <a:lnSpc>
                          <a:spcPct val="150000"/>
                        </a:lnSpc>
                      </a:pPr>
                      <a:r>
                        <a:rPr lang="en-MY" sz="700">
                          <a:effectLst/>
                        </a:rPr>
                        <a:t>Submission Of TMA3</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Thu, 17/3/2022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18/3/2022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1</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4052886331"/>
                  </a:ext>
                </a:extLst>
              </a:tr>
              <a:tr h="275406">
                <a:tc>
                  <a:txBody>
                    <a:bodyPr/>
                    <a:lstStyle/>
                    <a:p>
                      <a:pPr indent="304800">
                        <a:lnSpc>
                          <a:spcPct val="150000"/>
                        </a:lnSpc>
                      </a:pPr>
                      <a:r>
                        <a:rPr lang="en-MY" sz="700">
                          <a:effectLst/>
                        </a:rPr>
                        <a:t>End Of Project</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Sat, 19/3/2022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20/3/2022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dirty="0">
                          <a:effectLst/>
                        </a:rPr>
                        <a:t>1</a:t>
                      </a:r>
                      <a:endParaRPr lang="en-MY" sz="700" dirty="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1051896422"/>
                  </a:ext>
                </a:extLst>
              </a:tr>
            </a:tbl>
          </a:graphicData>
        </a:graphic>
      </p:graphicFrame>
    </p:spTree>
    <p:extLst>
      <p:ext uri="{BB962C8B-B14F-4D97-AF65-F5344CB8AC3E}">
        <p14:creationId xmlns:p14="http://schemas.microsoft.com/office/powerpoint/2010/main" val="2633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Development tools</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Autofit/>
          </a:bodyPr>
          <a:lstStyle/>
          <a:p>
            <a:pPr marL="342900" lvl="0" indent="-342900" algn="l">
              <a:lnSpc>
                <a:spcPct val="150000"/>
              </a:lnSpc>
              <a:buFont typeface="Symbol" panose="05050102010706020507" pitchFamily="18" charset="2"/>
              <a:buChar char=""/>
            </a:pPr>
            <a:r>
              <a:rPr lang="en-US" dirty="0"/>
              <a:t>Ethernet Cat6 cable – Connect to all the desktop computer for the internal staff, photostat machine and server NRSSVR</a:t>
            </a:r>
            <a:endParaRPr lang="en-MY" dirty="0"/>
          </a:p>
          <a:p>
            <a:pPr marL="342900" lvl="0" indent="-342900" algn="l">
              <a:lnSpc>
                <a:spcPct val="150000"/>
              </a:lnSpc>
              <a:buFont typeface="Symbol" panose="05050102010706020507" pitchFamily="18" charset="2"/>
              <a:buChar char=""/>
            </a:pPr>
            <a:r>
              <a:rPr lang="en-US" dirty="0"/>
              <a:t>Canon Photostat Machine </a:t>
            </a:r>
            <a:r>
              <a:rPr lang="en-US" dirty="0" err="1"/>
              <a:t>imageRUNNER</a:t>
            </a:r>
            <a:r>
              <a:rPr lang="en-US" dirty="0"/>
              <a:t> ADVANCE </a:t>
            </a:r>
            <a:r>
              <a:rPr lang="en-US" dirty="0" err="1"/>
              <a:t>iR</a:t>
            </a:r>
            <a:r>
              <a:rPr lang="en-US" dirty="0"/>
              <a:t>-ADV C2220 – Perform printing, copying and scanning the documents</a:t>
            </a:r>
            <a:endParaRPr lang="en-MY" dirty="0"/>
          </a:p>
          <a:p>
            <a:pPr marL="342900" lvl="0" indent="-342900" algn="l">
              <a:lnSpc>
                <a:spcPct val="150000"/>
              </a:lnSpc>
              <a:buFont typeface="Symbol" panose="05050102010706020507" pitchFamily="18" charset="2"/>
              <a:buChar char=""/>
            </a:pPr>
            <a:r>
              <a:rPr lang="en-US" dirty="0"/>
              <a:t>Lenovo ThinkCentre Desktop Computer Intel(R) Core(TM) i5-4460 CPU @ 3.20GHz for both Windows 10 Pro and Windows Server 2022 – Desktop computer that contain Window 10 Pro that used to setup VirtualBox and Window Server 2022</a:t>
            </a:r>
            <a:endParaRPr lang="en-MY" dirty="0"/>
          </a:p>
          <a:p>
            <a:pPr marL="342900" indent="-342900" algn="l">
              <a:lnSpc>
                <a:spcPct val="90000"/>
              </a:lnSpc>
              <a:spcAft>
                <a:spcPts val="600"/>
              </a:spcAft>
              <a:buFont typeface="Arial" panose="020B0604020202020204" pitchFamily="34" charset="0"/>
              <a:buChar char="•"/>
            </a:pP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01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Development tools</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92500" lnSpcReduction="10000"/>
          </a:bodyPr>
          <a:lstStyle/>
          <a:p>
            <a:pPr marL="342900" lvl="0" indent="-342900" algn="l">
              <a:lnSpc>
                <a:spcPct val="150000"/>
              </a:lnSpc>
              <a:buFont typeface="Symbol" panose="05050102010706020507" pitchFamily="18" charset="2"/>
              <a:buChar char=""/>
            </a:pPr>
            <a:r>
              <a:rPr lang="en-US" dirty="0"/>
              <a:t>Cisco Packet Tracer 7.2 64Bit – Simulate the new network architecture of Norris Shai Wealth Management and Advisory</a:t>
            </a:r>
            <a:endParaRPr lang="en-MY" dirty="0"/>
          </a:p>
          <a:p>
            <a:pPr marL="342900" lvl="0" indent="-342900" algn="l">
              <a:lnSpc>
                <a:spcPct val="150000"/>
              </a:lnSpc>
              <a:buFont typeface="Symbol" panose="05050102010706020507" pitchFamily="18" charset="2"/>
              <a:buChar char=""/>
            </a:pPr>
            <a:r>
              <a:rPr lang="en-US" dirty="0" err="1"/>
              <a:t>Tinywall</a:t>
            </a:r>
            <a:r>
              <a:rPr lang="en-US" dirty="0"/>
              <a:t> 3.2 – Protect the data and information that store in Server NRSSVR</a:t>
            </a:r>
            <a:endParaRPr lang="en-MY" dirty="0"/>
          </a:p>
          <a:p>
            <a:pPr marL="342900" lvl="0" indent="-342900" algn="l">
              <a:lnSpc>
                <a:spcPct val="150000"/>
              </a:lnSpc>
              <a:buFont typeface="Symbol" panose="05050102010706020507" pitchFamily="18" charset="2"/>
              <a:buChar char=""/>
            </a:pPr>
            <a:r>
              <a:rPr lang="en-US" dirty="0"/>
              <a:t>VirtualBox 6.1 – Application that used to setup Window Server 2022</a:t>
            </a:r>
            <a:endParaRPr lang="en-MY" dirty="0"/>
          </a:p>
          <a:p>
            <a:pPr marL="342900" lvl="0" indent="-342900" algn="l">
              <a:lnSpc>
                <a:spcPct val="150000"/>
              </a:lnSpc>
              <a:buFont typeface="Symbol" panose="05050102010706020507" pitchFamily="18" charset="2"/>
              <a:buChar char=""/>
            </a:pPr>
            <a:r>
              <a:rPr lang="en-US" dirty="0"/>
              <a:t>Window 10 Pro – Serve as domain user of internal staff that access the data in Server NRSSVR</a:t>
            </a:r>
          </a:p>
          <a:p>
            <a:pPr marL="342900" indent="-342900" algn="l">
              <a:lnSpc>
                <a:spcPct val="150000"/>
              </a:lnSpc>
              <a:buFont typeface="Symbol" panose="05050102010706020507" pitchFamily="18" charset="2"/>
              <a:buChar char=""/>
            </a:pPr>
            <a:r>
              <a:rPr lang="en-US" dirty="0"/>
              <a:t>Windows Server 2022 and AD (Active Directory) – Setup in VirtualBox that serve as file directory for domain user to access as well as the information for dedicated agents and customers</a:t>
            </a:r>
            <a:endParaRPr lang="en-MY" dirty="0"/>
          </a:p>
          <a:p>
            <a:pPr marL="342900" lvl="0" indent="-342900" algn="l">
              <a:lnSpc>
                <a:spcPct val="150000"/>
              </a:lnSpc>
              <a:buFont typeface="Symbol" panose="05050102010706020507" pitchFamily="18" charset="2"/>
              <a:buChar char=""/>
            </a:pPr>
            <a:endParaRPr lang="en-MY" dirty="0"/>
          </a:p>
          <a:p>
            <a:pPr marL="342900" indent="-342900" algn="l">
              <a:lnSpc>
                <a:spcPct val="90000"/>
              </a:lnSpc>
              <a:spcAft>
                <a:spcPts val="600"/>
              </a:spcAft>
              <a:buFont typeface="Arial" panose="020B0604020202020204" pitchFamily="34" charset="0"/>
              <a:buChar char="•"/>
            </a:pP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333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Development tools</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lvl="0" indent="-342900" algn="l">
              <a:lnSpc>
                <a:spcPct val="150000"/>
              </a:lnSpc>
              <a:buFont typeface="Symbol" panose="05050102010706020507" pitchFamily="18" charset="2"/>
              <a:buChar char=""/>
            </a:pPr>
            <a:r>
              <a:rPr lang="en-US" dirty="0"/>
              <a:t>Softether-vpnserver_vpnbridge-v4.38-9760-rtm-2021.08.17-windows-x86_x64-intel – Setup in Server NRSSVR that allow </a:t>
            </a:r>
            <a:r>
              <a:rPr lang="en-US" dirty="0" err="1"/>
              <a:t>vpn</a:t>
            </a:r>
            <a:r>
              <a:rPr lang="en-US" dirty="0"/>
              <a:t> client to connect</a:t>
            </a:r>
            <a:endParaRPr lang="en-MY" dirty="0"/>
          </a:p>
          <a:p>
            <a:pPr marL="342900" lvl="0" indent="-342900" algn="l">
              <a:lnSpc>
                <a:spcPct val="150000"/>
              </a:lnSpc>
              <a:buFont typeface="Symbol" panose="05050102010706020507" pitchFamily="18" charset="2"/>
              <a:buChar char=""/>
            </a:pPr>
            <a:r>
              <a:rPr lang="en-US" dirty="0"/>
              <a:t>Softether-vpnclient-v4.38-9760-rtm-2021.08.17-windows-x86_x64-intel – Setup in domain user’s desktop computer that used to connect the </a:t>
            </a:r>
            <a:r>
              <a:rPr lang="en-US" dirty="0" err="1"/>
              <a:t>vpn</a:t>
            </a:r>
            <a:r>
              <a:rPr lang="en-US" dirty="0"/>
              <a:t> server</a:t>
            </a:r>
            <a:endParaRPr lang="en-MY" dirty="0"/>
          </a:p>
          <a:p>
            <a:pPr marL="342900" lvl="0" indent="-342900" algn="l">
              <a:lnSpc>
                <a:spcPct val="150000"/>
              </a:lnSpc>
              <a:buFont typeface="Symbol" panose="05050102010706020507" pitchFamily="18" charset="2"/>
              <a:buChar char=""/>
            </a:pPr>
            <a:r>
              <a:rPr lang="en-US" dirty="0"/>
              <a:t>Google Drive – To allow dedicated agents and customers to access their information</a:t>
            </a:r>
            <a:endParaRPr lang="en-MY" dirty="0"/>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309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8419"/>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Result and review</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dirty="0"/>
              <a:t>Deploy the network design to the company</a:t>
            </a:r>
          </a:p>
          <a:p>
            <a:pPr marL="342900" indent="-342900" algn="l">
              <a:lnSpc>
                <a:spcPct val="90000"/>
              </a:lnSpc>
              <a:spcAft>
                <a:spcPts val="600"/>
              </a:spcAft>
              <a:buFont typeface="Arial" panose="020B0604020202020204" pitchFamily="34" charset="0"/>
              <a:buChar char="•"/>
            </a:pPr>
            <a:r>
              <a:rPr lang="en-MY" dirty="0"/>
              <a:t>Collect feedback and review after use</a:t>
            </a:r>
          </a:p>
          <a:p>
            <a:pPr marL="342900" indent="-342900" algn="l">
              <a:lnSpc>
                <a:spcPct val="90000"/>
              </a:lnSpc>
              <a:spcAft>
                <a:spcPts val="600"/>
              </a:spcAft>
              <a:buFont typeface="Arial" panose="020B0604020202020204" pitchFamily="34" charset="0"/>
              <a:buChar char="•"/>
            </a:pPr>
            <a:r>
              <a:rPr lang="en-MY" dirty="0"/>
              <a:t>Logical view - </a:t>
            </a:r>
            <a:r>
              <a:rPr lang="en-US" dirty="0"/>
              <a:t>Network architecture that only see by the network administrator</a:t>
            </a:r>
          </a:p>
          <a:p>
            <a:pPr marL="342900" indent="-342900" algn="l">
              <a:lnSpc>
                <a:spcPct val="90000"/>
              </a:lnSpc>
              <a:spcAft>
                <a:spcPts val="600"/>
              </a:spcAft>
              <a:buFont typeface="Arial" panose="020B0604020202020204" pitchFamily="34" charset="0"/>
              <a:buChar char="•"/>
            </a:pPr>
            <a:r>
              <a:rPr lang="en-US" dirty="0"/>
              <a:t>Physical view - Actual result which truly seeing and able to perform testing by the end user and network administrator.</a:t>
            </a:r>
            <a:endParaRPr lang="en-MY" dirty="0"/>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74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Project objectives and scope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32500" lnSpcReduction="20000"/>
          </a:bodyPr>
          <a:lstStyle/>
          <a:p>
            <a:pPr marL="285750" lvl="0" indent="-285750" algn="l">
              <a:lnSpc>
                <a:spcPct val="150000"/>
              </a:lnSpc>
              <a:spcAft>
                <a:spcPts val="800"/>
              </a:spcAft>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The network design must meet the need of Norris Shai Wealth Management and Advisory which is the combination of both wired and wireless networks</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The configuration of the network design must alongside with the security for the wired as well as well as the wireless networks to protect the company’s data</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Design of new network to allow for segregation of network and better security</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Configure file server for centralized login and centralized storage for internal staff</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Configure the VPN that allow internal staff to access the data and information from home</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Configure the wireless network and only allow dedicated agents and customers to access the data and information</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Configure the network simulator that used to identify and resolve the problem of the network architecture design</a:t>
            </a:r>
            <a:endParaRPr lang="en-MY" sz="4500" dirty="0">
              <a:effectLst/>
              <a:ea typeface="Calibri" panose="020F0502020204030204" pitchFamily="34" charset="0"/>
              <a:cs typeface="Carlito"/>
            </a:endParaRPr>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012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Research and result development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Discussion and analysis base on the testing results</a:t>
            </a:r>
          </a:p>
          <a:p>
            <a:pPr marL="342900" indent="-342900" algn="l">
              <a:lnSpc>
                <a:spcPct val="90000"/>
              </a:lnSpc>
              <a:spcAft>
                <a:spcPts val="600"/>
              </a:spcAft>
              <a:buFont typeface="Arial" panose="020B0604020202020204" pitchFamily="34" charset="0"/>
              <a:buChar char="•"/>
            </a:pPr>
            <a:r>
              <a:rPr lang="en-US" dirty="0"/>
              <a:t>Testing results is focusing on analysis the information into a data </a:t>
            </a:r>
          </a:p>
          <a:p>
            <a:pPr marL="342900" indent="-342900" algn="l">
              <a:lnSpc>
                <a:spcPct val="90000"/>
              </a:lnSpc>
              <a:spcAft>
                <a:spcPts val="600"/>
              </a:spcAft>
              <a:buFont typeface="Arial" panose="020B0604020202020204" pitchFamily="34" charset="0"/>
              <a:buChar char="•"/>
            </a:pPr>
            <a:r>
              <a:rPr lang="en-US" dirty="0"/>
              <a:t>Moving to optimize phase after all the thing ready</a:t>
            </a:r>
          </a:p>
          <a:p>
            <a:pPr marL="342900" indent="-342900" algn="l">
              <a:lnSpc>
                <a:spcPct val="90000"/>
              </a:lnSpc>
              <a:spcAft>
                <a:spcPts val="600"/>
              </a:spcAft>
              <a:buFont typeface="Arial" panose="020B0604020202020204" pitchFamily="34" charset="0"/>
              <a:buChar char="•"/>
            </a:pPr>
            <a:r>
              <a:rPr lang="en-US" dirty="0"/>
              <a:t>Important to figure out needs of user in the company and to fulfil business goal in future</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857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27607" y="1188721"/>
            <a:ext cx="9732773" cy="865188"/>
          </a:xfrm>
        </p:spPr>
        <p:txBody>
          <a:bodyPr>
            <a:normAutofit/>
          </a:bodyPr>
          <a:lstStyle/>
          <a:p>
            <a:r>
              <a:rPr lang="en-MY" sz="3400" dirty="0"/>
              <a:t>New network architecture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806737" y="2374491"/>
            <a:ext cx="2886049" cy="3484886"/>
          </a:xfrm>
        </p:spPr>
        <p:txBody>
          <a:bodyPr>
            <a:normAutofit/>
          </a:bodyPr>
          <a:lstStyle/>
          <a:p>
            <a:pPr algn="l">
              <a:lnSpc>
                <a:spcPct val="90000"/>
              </a:lnSpc>
              <a:spcAft>
                <a:spcPts val="600"/>
              </a:spcAft>
            </a:pPr>
            <a:r>
              <a:rPr lang="en-MY" sz="2100" dirty="0"/>
              <a:t>Logical View</a:t>
            </a:r>
          </a:p>
          <a:p>
            <a:pPr algn="l">
              <a:lnSpc>
                <a:spcPct val="90000"/>
              </a:lnSpc>
              <a:spcAft>
                <a:spcPts val="600"/>
              </a:spcAft>
            </a:pPr>
            <a:r>
              <a:rPr lang="en-US" dirty="0"/>
              <a:t>Network Architecture </a:t>
            </a:r>
          </a:p>
          <a:p>
            <a:pPr algn="l">
              <a:lnSpc>
                <a:spcPct val="90000"/>
              </a:lnSpc>
              <a:spcAft>
                <a:spcPts val="600"/>
              </a:spcAft>
            </a:pPr>
            <a:r>
              <a:rPr lang="en-US" dirty="0"/>
              <a:t>Design of Norris Shai </a:t>
            </a:r>
          </a:p>
          <a:p>
            <a:pPr algn="l">
              <a:lnSpc>
                <a:spcPct val="90000"/>
              </a:lnSpc>
              <a:spcAft>
                <a:spcPts val="600"/>
              </a:spcAft>
            </a:pPr>
            <a:r>
              <a:rPr lang="en-US" dirty="0"/>
              <a:t>Wealth Management and </a:t>
            </a:r>
          </a:p>
          <a:p>
            <a:pPr algn="l">
              <a:lnSpc>
                <a:spcPct val="90000"/>
              </a:lnSpc>
              <a:spcAft>
                <a:spcPts val="600"/>
              </a:spcAft>
            </a:pPr>
            <a:r>
              <a:rPr lang="en-US" dirty="0"/>
              <a:t>Advisory</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1AF1B4E-AF01-4865-AF25-EBF3A3F3D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801" y="2186016"/>
            <a:ext cx="8091450" cy="4050191"/>
          </a:xfrm>
          <a:prstGeom prst="rect">
            <a:avLst/>
          </a:prstGeom>
        </p:spPr>
      </p:pic>
    </p:spTree>
    <p:extLst>
      <p:ext uri="{BB962C8B-B14F-4D97-AF65-F5344CB8AC3E}">
        <p14:creationId xmlns:p14="http://schemas.microsoft.com/office/powerpoint/2010/main" val="1334242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VLAN and static IP address group for respective departments</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New network architecture</a:t>
            </a:r>
          </a:p>
        </p:txBody>
      </p:sp>
      <p:graphicFrame>
        <p:nvGraphicFramePr>
          <p:cNvPr id="15" name="Table 14">
            <a:extLst>
              <a:ext uri="{FF2B5EF4-FFF2-40B4-BE49-F238E27FC236}">
                <a16:creationId xmlns:a16="http://schemas.microsoft.com/office/drawing/2014/main" id="{42EA430F-974E-4C54-BA29-53648D98E0C6}"/>
              </a:ext>
            </a:extLst>
          </p:cNvPr>
          <p:cNvGraphicFramePr>
            <a:graphicFrameLocks noGrp="1"/>
          </p:cNvGraphicFramePr>
          <p:nvPr>
            <p:extLst>
              <p:ext uri="{D42A27DB-BD31-4B8C-83A1-F6EECF244321}">
                <p14:modId xmlns:p14="http://schemas.microsoft.com/office/powerpoint/2010/main" val="2047505827"/>
              </p:ext>
            </p:extLst>
          </p:nvPr>
        </p:nvGraphicFramePr>
        <p:xfrm>
          <a:off x="4673722" y="2478811"/>
          <a:ext cx="6897528" cy="2995531"/>
        </p:xfrm>
        <a:graphic>
          <a:graphicData uri="http://schemas.openxmlformats.org/drawingml/2006/table">
            <a:tbl>
              <a:tblPr firstRow="1" firstCol="1" bandRow="1">
                <a:tableStyleId>{5C22544A-7EE6-4342-B048-85BDC9FD1C3A}</a:tableStyleId>
              </a:tblPr>
              <a:tblGrid>
                <a:gridCol w="2299176">
                  <a:extLst>
                    <a:ext uri="{9D8B030D-6E8A-4147-A177-3AD203B41FA5}">
                      <a16:colId xmlns:a16="http://schemas.microsoft.com/office/drawing/2014/main" val="236562944"/>
                    </a:ext>
                  </a:extLst>
                </a:gridCol>
                <a:gridCol w="2299176">
                  <a:extLst>
                    <a:ext uri="{9D8B030D-6E8A-4147-A177-3AD203B41FA5}">
                      <a16:colId xmlns:a16="http://schemas.microsoft.com/office/drawing/2014/main" val="3647544719"/>
                    </a:ext>
                  </a:extLst>
                </a:gridCol>
                <a:gridCol w="2299176">
                  <a:extLst>
                    <a:ext uri="{9D8B030D-6E8A-4147-A177-3AD203B41FA5}">
                      <a16:colId xmlns:a16="http://schemas.microsoft.com/office/drawing/2014/main" val="527904627"/>
                    </a:ext>
                  </a:extLst>
                </a:gridCol>
              </a:tblGrid>
              <a:tr h="427933">
                <a:tc>
                  <a:txBody>
                    <a:bodyPr/>
                    <a:lstStyle/>
                    <a:p>
                      <a:pPr algn="ctr">
                        <a:lnSpc>
                          <a:spcPct val="150000"/>
                        </a:lnSpc>
                      </a:pPr>
                      <a:r>
                        <a:rPr lang="en-US" sz="1200" dirty="0">
                          <a:effectLst/>
                        </a:rPr>
                        <a:t>Department</a:t>
                      </a:r>
                      <a:endParaRPr lang="en-MY" sz="1200" dirty="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 Group</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IP Ranges</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975682536"/>
                  </a:ext>
                </a:extLst>
              </a:tr>
              <a:tr h="427933">
                <a:tc>
                  <a:txBody>
                    <a:bodyPr/>
                    <a:lstStyle/>
                    <a:p>
                      <a:pPr algn="ctr">
                        <a:lnSpc>
                          <a:spcPct val="150000"/>
                        </a:lnSpc>
                      </a:pPr>
                      <a:r>
                        <a:rPr lang="en-US" sz="1200" dirty="0">
                          <a:effectLst/>
                        </a:rPr>
                        <a:t>SERVER</a:t>
                      </a:r>
                      <a:endParaRPr lang="en-MY" sz="1200" dirty="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VLAN2</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192.168.10.x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868794591"/>
                  </a:ext>
                </a:extLst>
              </a:tr>
              <a:tr h="427933">
                <a:tc>
                  <a:txBody>
                    <a:bodyPr/>
                    <a:lstStyle/>
                    <a:p>
                      <a:pPr algn="ctr">
                        <a:lnSpc>
                          <a:spcPct val="150000"/>
                        </a:lnSpc>
                      </a:pPr>
                      <a:r>
                        <a:rPr lang="en-US" sz="1200">
                          <a:effectLst/>
                        </a:rPr>
                        <a:t>IT</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VLAN3</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192.168.20.x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1036699248"/>
                  </a:ext>
                </a:extLst>
              </a:tr>
              <a:tr h="427933">
                <a:tc>
                  <a:txBody>
                    <a:bodyPr/>
                    <a:lstStyle/>
                    <a:p>
                      <a:pPr algn="ctr">
                        <a:lnSpc>
                          <a:spcPct val="150000"/>
                        </a:lnSpc>
                      </a:pPr>
                      <a:r>
                        <a:rPr lang="en-US" sz="1200">
                          <a:effectLst/>
                        </a:rPr>
                        <a:t>HR</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VLAN4</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192.168.30.x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501411185"/>
                  </a:ext>
                </a:extLst>
              </a:tr>
              <a:tr h="427933">
                <a:tc>
                  <a:txBody>
                    <a:bodyPr/>
                    <a:lstStyle/>
                    <a:p>
                      <a:pPr algn="ctr">
                        <a:lnSpc>
                          <a:spcPct val="150000"/>
                        </a:lnSpc>
                      </a:pPr>
                      <a:r>
                        <a:rPr lang="en-US" sz="1200">
                          <a:effectLst/>
                        </a:rPr>
                        <a:t>CUSTOMER-SERVICE</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VLAN5</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192.168.40.x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3355751653"/>
                  </a:ext>
                </a:extLst>
              </a:tr>
              <a:tr h="427933">
                <a:tc>
                  <a:txBody>
                    <a:bodyPr/>
                    <a:lstStyle/>
                    <a:p>
                      <a:pPr algn="ctr">
                        <a:lnSpc>
                          <a:spcPct val="150000"/>
                        </a:lnSpc>
                      </a:pPr>
                      <a:r>
                        <a:rPr lang="en-US" sz="1200">
                          <a:effectLst/>
                        </a:rPr>
                        <a:t>LIFE</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VLAN6</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192.168.50.x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691136330"/>
                  </a:ext>
                </a:extLst>
              </a:tr>
              <a:tr h="427933">
                <a:tc>
                  <a:txBody>
                    <a:bodyPr/>
                    <a:lstStyle/>
                    <a:p>
                      <a:pPr algn="ctr">
                        <a:lnSpc>
                          <a:spcPct val="150000"/>
                        </a:lnSpc>
                      </a:pPr>
                      <a:r>
                        <a:rPr lang="en-US" sz="1200">
                          <a:effectLst/>
                        </a:rPr>
                        <a:t>GENERAL</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VLAN7</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dirty="0">
                          <a:effectLst/>
                        </a:rPr>
                        <a:t>192.168.60.x</a:t>
                      </a:r>
                      <a:endParaRPr lang="en-MY" sz="1200" dirty="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1381881411"/>
                  </a:ext>
                </a:extLst>
              </a:tr>
            </a:tbl>
          </a:graphicData>
        </a:graphic>
      </p:graphicFrame>
      <p:sp>
        <p:nvSpPr>
          <p:cNvPr id="20" name="Rectangle 2">
            <a:extLst>
              <a:ext uri="{FF2B5EF4-FFF2-40B4-BE49-F238E27FC236}">
                <a16:creationId xmlns:a16="http://schemas.microsoft.com/office/drawing/2014/main" id="{14C4376A-2B40-4CBB-BF9B-6A31170EA94D}"/>
              </a:ext>
            </a:extLst>
          </p:cNvPr>
          <p:cNvSpPr>
            <a:spLocks noChangeArrowheads="1"/>
          </p:cNvSpPr>
          <p:nvPr/>
        </p:nvSpPr>
        <p:spPr bwMode="auto">
          <a:xfrm>
            <a:off x="3084513" y="3182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Tree>
    <p:extLst>
      <p:ext uri="{BB962C8B-B14F-4D97-AF65-F5344CB8AC3E}">
        <p14:creationId xmlns:p14="http://schemas.microsoft.com/office/powerpoint/2010/main" val="325147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27607" y="1176964"/>
            <a:ext cx="9732773" cy="758103"/>
          </a:xfrm>
        </p:spPr>
        <p:txBody>
          <a:bodyPr>
            <a:normAutofit/>
          </a:bodyPr>
          <a:lstStyle/>
          <a:p>
            <a:r>
              <a:rPr lang="en-MY" sz="3400" dirty="0"/>
              <a:t>New network architecture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749960" y="1929289"/>
            <a:ext cx="3790540" cy="4306918"/>
          </a:xfrm>
        </p:spPr>
        <p:txBody>
          <a:bodyPr>
            <a:normAutofit/>
          </a:bodyPr>
          <a:lstStyle/>
          <a:p>
            <a:pPr algn="l">
              <a:lnSpc>
                <a:spcPct val="90000"/>
              </a:lnSpc>
            </a:pPr>
            <a:r>
              <a:rPr lang="en-US" dirty="0"/>
              <a:t>Customer3 is able to connect the </a:t>
            </a:r>
          </a:p>
          <a:p>
            <a:pPr algn="l">
              <a:lnSpc>
                <a:spcPct val="90000"/>
              </a:lnSpc>
            </a:pPr>
            <a:r>
              <a:rPr lang="en-US" dirty="0"/>
              <a:t>wireless network, the wireless router is automatically assign DHCP, Subnet Mask, Default Gateway and Cloudflare DNS to the device </a:t>
            </a:r>
            <a:endParaRPr lang="en-MY" dirty="0"/>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text, application, email&#10;&#10;Description automatically generated">
            <a:extLst>
              <a:ext uri="{FF2B5EF4-FFF2-40B4-BE49-F238E27FC236}">
                <a16:creationId xmlns:a16="http://schemas.microsoft.com/office/drawing/2014/main" id="{8069ED19-036F-47AA-9E2F-D2B3A42B2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1933317"/>
            <a:ext cx="6745250" cy="4306918"/>
          </a:xfrm>
          <a:prstGeom prst="rect">
            <a:avLst/>
          </a:prstGeom>
        </p:spPr>
      </p:pic>
    </p:spTree>
    <p:extLst>
      <p:ext uri="{BB962C8B-B14F-4D97-AF65-F5344CB8AC3E}">
        <p14:creationId xmlns:p14="http://schemas.microsoft.com/office/powerpoint/2010/main" val="959857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453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Department ID for respective departments</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New network architecture</a:t>
            </a:r>
          </a:p>
        </p:txBody>
      </p:sp>
      <p:sp>
        <p:nvSpPr>
          <p:cNvPr id="20" name="Rectangle 2">
            <a:extLst>
              <a:ext uri="{FF2B5EF4-FFF2-40B4-BE49-F238E27FC236}">
                <a16:creationId xmlns:a16="http://schemas.microsoft.com/office/drawing/2014/main" id="{14C4376A-2B40-4CBB-BF9B-6A31170EA94D}"/>
              </a:ext>
            </a:extLst>
          </p:cNvPr>
          <p:cNvSpPr>
            <a:spLocks noChangeArrowheads="1"/>
          </p:cNvSpPr>
          <p:nvPr/>
        </p:nvSpPr>
        <p:spPr bwMode="auto">
          <a:xfrm>
            <a:off x="3084513" y="3182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2" name="Table 1">
            <a:extLst>
              <a:ext uri="{FF2B5EF4-FFF2-40B4-BE49-F238E27FC236}">
                <a16:creationId xmlns:a16="http://schemas.microsoft.com/office/drawing/2014/main" id="{F73A444E-C243-473B-8138-C1586B8266B2}"/>
              </a:ext>
            </a:extLst>
          </p:cNvPr>
          <p:cNvGraphicFramePr>
            <a:graphicFrameLocks noGrp="1"/>
          </p:cNvGraphicFramePr>
          <p:nvPr>
            <p:extLst>
              <p:ext uri="{D42A27DB-BD31-4B8C-83A1-F6EECF244321}">
                <p14:modId xmlns:p14="http://schemas.microsoft.com/office/powerpoint/2010/main" val="565749111"/>
              </p:ext>
            </p:extLst>
          </p:nvPr>
        </p:nvGraphicFramePr>
        <p:xfrm>
          <a:off x="4540499" y="2588455"/>
          <a:ext cx="7030751" cy="2334480"/>
        </p:xfrm>
        <a:graphic>
          <a:graphicData uri="http://schemas.openxmlformats.org/drawingml/2006/table">
            <a:tbl>
              <a:tblPr firstRow="1" firstCol="1" bandRow="1">
                <a:tableStyleId>{5C22544A-7EE6-4342-B048-85BDC9FD1C3A}</a:tableStyleId>
              </a:tblPr>
              <a:tblGrid>
                <a:gridCol w="2736706">
                  <a:extLst>
                    <a:ext uri="{9D8B030D-6E8A-4147-A177-3AD203B41FA5}">
                      <a16:colId xmlns:a16="http://schemas.microsoft.com/office/drawing/2014/main" val="1680033525"/>
                    </a:ext>
                  </a:extLst>
                </a:gridCol>
                <a:gridCol w="4294045">
                  <a:extLst>
                    <a:ext uri="{9D8B030D-6E8A-4147-A177-3AD203B41FA5}">
                      <a16:colId xmlns:a16="http://schemas.microsoft.com/office/drawing/2014/main" val="2310065275"/>
                    </a:ext>
                  </a:extLst>
                </a:gridCol>
              </a:tblGrid>
              <a:tr h="389080">
                <a:tc>
                  <a:txBody>
                    <a:bodyPr/>
                    <a:lstStyle/>
                    <a:p>
                      <a:pPr>
                        <a:lnSpc>
                          <a:spcPct val="150000"/>
                        </a:lnSpc>
                      </a:pPr>
                      <a:r>
                        <a:rPr lang="en-US" sz="1200" dirty="0">
                          <a:effectLst/>
                        </a:rPr>
                        <a:t>Department ID</a:t>
                      </a:r>
                      <a:endParaRPr lang="en-MY" sz="1200" dirty="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Department</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885466643"/>
                  </a:ext>
                </a:extLst>
              </a:tr>
              <a:tr h="389080">
                <a:tc>
                  <a:txBody>
                    <a:bodyPr/>
                    <a:lstStyle/>
                    <a:p>
                      <a:pPr>
                        <a:lnSpc>
                          <a:spcPct val="150000"/>
                        </a:lnSpc>
                      </a:pPr>
                      <a:r>
                        <a:rPr lang="en-US" sz="1200">
                          <a:effectLst/>
                        </a:rPr>
                        <a:t>20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INFORMATION TECHNOLOGY</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052036096"/>
                  </a:ext>
                </a:extLst>
              </a:tr>
              <a:tr h="389080">
                <a:tc>
                  <a:txBody>
                    <a:bodyPr/>
                    <a:lstStyle/>
                    <a:p>
                      <a:pPr>
                        <a:lnSpc>
                          <a:spcPct val="150000"/>
                        </a:lnSpc>
                      </a:pPr>
                      <a:r>
                        <a:rPr lang="en-US" sz="1200">
                          <a:effectLst/>
                        </a:rPr>
                        <a:t>30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HUMAN RESOURCE</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130730678"/>
                  </a:ext>
                </a:extLst>
              </a:tr>
              <a:tr h="389080">
                <a:tc>
                  <a:txBody>
                    <a:bodyPr/>
                    <a:lstStyle/>
                    <a:p>
                      <a:pPr>
                        <a:lnSpc>
                          <a:spcPct val="150000"/>
                        </a:lnSpc>
                      </a:pPr>
                      <a:r>
                        <a:rPr lang="en-US" sz="1200">
                          <a:effectLst/>
                        </a:rPr>
                        <a:t>40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CUSTOMER SERVICE</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1055720533"/>
                  </a:ext>
                </a:extLst>
              </a:tr>
              <a:tr h="389080">
                <a:tc>
                  <a:txBody>
                    <a:bodyPr/>
                    <a:lstStyle/>
                    <a:p>
                      <a:pPr>
                        <a:lnSpc>
                          <a:spcPct val="150000"/>
                        </a:lnSpc>
                      </a:pPr>
                      <a:r>
                        <a:rPr lang="en-US" sz="1200">
                          <a:effectLst/>
                        </a:rPr>
                        <a:t>50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GENERAL</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756874546"/>
                  </a:ext>
                </a:extLst>
              </a:tr>
              <a:tr h="389080">
                <a:tc>
                  <a:txBody>
                    <a:bodyPr/>
                    <a:lstStyle/>
                    <a:p>
                      <a:pPr>
                        <a:lnSpc>
                          <a:spcPct val="150000"/>
                        </a:lnSpc>
                      </a:pPr>
                      <a:r>
                        <a:rPr lang="en-US" sz="1200">
                          <a:effectLst/>
                        </a:rPr>
                        <a:t>60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dirty="0">
                          <a:effectLst/>
                        </a:rPr>
                        <a:t>LIFE</a:t>
                      </a:r>
                      <a:endParaRPr lang="en-MY" sz="1200" dirty="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603384560"/>
                  </a:ext>
                </a:extLst>
              </a:tr>
            </a:tbl>
          </a:graphicData>
        </a:graphic>
      </p:graphicFrame>
      <p:sp>
        <p:nvSpPr>
          <p:cNvPr id="3" name="Rectangle 1">
            <a:extLst>
              <a:ext uri="{FF2B5EF4-FFF2-40B4-BE49-F238E27FC236}">
                <a16:creationId xmlns:a16="http://schemas.microsoft.com/office/drawing/2014/main" id="{D4F2BFDA-B779-4F1F-9910-5CD89CF3D242}"/>
              </a:ext>
            </a:extLst>
          </p:cNvPr>
          <p:cNvSpPr>
            <a:spLocks noChangeArrowheads="1"/>
          </p:cNvSpPr>
          <p:nvPr/>
        </p:nvSpPr>
        <p:spPr bwMode="auto">
          <a:xfrm>
            <a:off x="3001963" y="3303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Tree>
    <p:extLst>
      <p:ext uri="{BB962C8B-B14F-4D97-AF65-F5344CB8AC3E}">
        <p14:creationId xmlns:p14="http://schemas.microsoft.com/office/powerpoint/2010/main" val="1982699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Agent1 is able to connect the wireless network, the wireless router is automatically assign DHCP, Subnet Mask, Default Gateway and Cloudflare DNS to the device </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5CC6B5F9-C99A-4801-AC56-7D8D16BE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083" y="1910826"/>
            <a:ext cx="6774167" cy="4325382"/>
          </a:xfrm>
          <a:prstGeom prst="rect">
            <a:avLst/>
          </a:prstGeom>
        </p:spPr>
      </p:pic>
    </p:spTree>
    <p:extLst>
      <p:ext uri="{BB962C8B-B14F-4D97-AF65-F5344CB8AC3E}">
        <p14:creationId xmlns:p14="http://schemas.microsoft.com/office/powerpoint/2010/main" val="1515890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r>
              <a:rPr lang="en-MY" dirty="0"/>
              <a:t>GENERAL1 IP : </a:t>
            </a:r>
          </a:p>
          <a:p>
            <a:pPr algn="l"/>
            <a:r>
              <a:rPr lang="en-MY" dirty="0"/>
              <a:t>192.168.60.101 (VLAN7) </a:t>
            </a:r>
          </a:p>
          <a:p>
            <a:pPr algn="l"/>
            <a:r>
              <a:rPr lang="en-MY" dirty="0"/>
              <a:t>NRSSVR IP : </a:t>
            </a:r>
          </a:p>
          <a:p>
            <a:pPr algn="l"/>
            <a:r>
              <a:rPr lang="en-MY" dirty="0"/>
              <a:t>192.168.10.200 (VLAN2)</a:t>
            </a:r>
          </a:p>
          <a:p>
            <a:pPr algn="l"/>
            <a:endParaRPr lang="en-MY" dirty="0"/>
          </a:p>
          <a:p>
            <a:pPr algn="l"/>
            <a:r>
              <a:rPr lang="en-US" dirty="0"/>
              <a:t>GENERAL1 is able to connect to Server NRSSVR</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New network architecture</a:t>
            </a:r>
          </a:p>
        </p:txBody>
      </p:sp>
      <p:pic>
        <p:nvPicPr>
          <p:cNvPr id="11" name="Picture 10">
            <a:extLst>
              <a:ext uri="{FF2B5EF4-FFF2-40B4-BE49-F238E27FC236}">
                <a16:creationId xmlns:a16="http://schemas.microsoft.com/office/drawing/2014/main" id="{299A414E-59C5-426C-BD71-7B890AD93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180" y="1881010"/>
            <a:ext cx="6321070" cy="4355197"/>
          </a:xfrm>
          <a:prstGeom prst="rect">
            <a:avLst/>
          </a:prstGeom>
        </p:spPr>
      </p:pic>
    </p:spTree>
    <p:extLst>
      <p:ext uri="{BB962C8B-B14F-4D97-AF65-F5344CB8AC3E}">
        <p14:creationId xmlns:p14="http://schemas.microsoft.com/office/powerpoint/2010/main" val="3309524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spcAft>
                <a:spcPts val="800"/>
              </a:spcAft>
            </a:pPr>
            <a:r>
              <a:rPr lang="en-MY" dirty="0"/>
              <a:t>IT1 IP : 192.168.20.101 (VLAN3)</a:t>
            </a:r>
          </a:p>
          <a:p>
            <a:pPr algn="l"/>
            <a:r>
              <a:rPr lang="en-MY" dirty="0"/>
              <a:t>HR1 IP : 192.168.30.101 (VLAN4) </a:t>
            </a:r>
          </a:p>
          <a:p>
            <a:pPr algn="l">
              <a:lnSpc>
                <a:spcPct val="90000"/>
              </a:lnSpc>
              <a:spcAft>
                <a:spcPts val="600"/>
              </a:spcAft>
            </a:pPr>
            <a:endParaRPr lang="en-MY" dirty="0"/>
          </a:p>
          <a:p>
            <a:pPr algn="l">
              <a:lnSpc>
                <a:spcPct val="90000"/>
              </a:lnSpc>
              <a:spcAft>
                <a:spcPts val="600"/>
              </a:spcAft>
            </a:pPr>
            <a:r>
              <a:rPr lang="en-US" dirty="0"/>
              <a:t>IT1 is connect to HR1 each other</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30696D3B-137A-4CF1-9FD5-2A9228BC3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369" y="1805312"/>
            <a:ext cx="6419881" cy="4430895"/>
          </a:xfrm>
          <a:prstGeom prst="rect">
            <a:avLst/>
          </a:prstGeom>
        </p:spPr>
      </p:pic>
    </p:spTree>
    <p:extLst>
      <p:ext uri="{BB962C8B-B14F-4D97-AF65-F5344CB8AC3E}">
        <p14:creationId xmlns:p14="http://schemas.microsoft.com/office/powerpoint/2010/main" val="752482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r>
              <a:rPr lang="en-MY" dirty="0"/>
              <a:t>LIFE1 IP : </a:t>
            </a:r>
          </a:p>
          <a:p>
            <a:pPr algn="l"/>
            <a:r>
              <a:rPr lang="en-MY" dirty="0"/>
              <a:t>192.168.50.101 (VLAN6) </a:t>
            </a:r>
          </a:p>
          <a:p>
            <a:pPr algn="l"/>
            <a:r>
              <a:rPr lang="en-MY" dirty="0"/>
              <a:t>Photostat Machine IP : 192.168.20.100 (VLAN3)</a:t>
            </a:r>
          </a:p>
          <a:p>
            <a:pPr algn="l">
              <a:spcAft>
                <a:spcPts val="600"/>
              </a:spcAft>
            </a:pPr>
            <a:endParaRPr lang="en-MY" dirty="0"/>
          </a:p>
          <a:p>
            <a:pPr algn="l">
              <a:spcAft>
                <a:spcPts val="600"/>
              </a:spcAft>
            </a:pPr>
            <a:r>
              <a:rPr lang="en-US" dirty="0"/>
              <a:t>LIFE1 connect to the Photostat Machine</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2" name="Picture 11">
            <a:extLst>
              <a:ext uri="{FF2B5EF4-FFF2-40B4-BE49-F238E27FC236}">
                <a16:creationId xmlns:a16="http://schemas.microsoft.com/office/drawing/2014/main" id="{6BED3135-489A-4381-A68E-0DAD900B4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855" y="1945443"/>
            <a:ext cx="6380395" cy="4290764"/>
          </a:xfrm>
          <a:prstGeom prst="rect">
            <a:avLst/>
          </a:prstGeom>
        </p:spPr>
      </p:pic>
    </p:spTree>
    <p:extLst>
      <p:ext uri="{BB962C8B-B14F-4D97-AF65-F5344CB8AC3E}">
        <p14:creationId xmlns:p14="http://schemas.microsoft.com/office/powerpoint/2010/main" val="2890375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r>
              <a:rPr lang="en-MY" dirty="0"/>
              <a:t>CUSTOMERSERVICE2 IP : 192.168.40.102 (VLAN5)</a:t>
            </a:r>
          </a:p>
          <a:p>
            <a:pPr algn="l"/>
            <a:r>
              <a:rPr lang="en-MY" dirty="0"/>
              <a:t>GENERAL2 IP : </a:t>
            </a:r>
          </a:p>
          <a:p>
            <a:pPr algn="l"/>
            <a:r>
              <a:rPr lang="en-MY" dirty="0"/>
              <a:t>192.168.60.102 (VLAN7) </a:t>
            </a:r>
          </a:p>
          <a:p>
            <a:pPr algn="l">
              <a:lnSpc>
                <a:spcPct val="90000"/>
              </a:lnSpc>
              <a:spcAft>
                <a:spcPts val="600"/>
              </a:spcAft>
            </a:pPr>
            <a:endParaRPr lang="en-MY" dirty="0"/>
          </a:p>
          <a:p>
            <a:pPr algn="l">
              <a:lnSpc>
                <a:spcPct val="90000"/>
              </a:lnSpc>
              <a:spcAft>
                <a:spcPts val="600"/>
              </a:spcAft>
            </a:pPr>
            <a:r>
              <a:rPr lang="en-US" dirty="0"/>
              <a:t>CUSTOMERSERVICE2 is connect to GENERAL2 to each other</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1FC719E8-85CF-4249-B43F-28581A745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80" y="1893200"/>
            <a:ext cx="6435370" cy="4343007"/>
          </a:xfrm>
          <a:prstGeom prst="rect">
            <a:avLst/>
          </a:prstGeom>
        </p:spPr>
      </p:pic>
    </p:spTree>
    <p:extLst>
      <p:ext uri="{BB962C8B-B14F-4D97-AF65-F5344CB8AC3E}">
        <p14:creationId xmlns:p14="http://schemas.microsoft.com/office/powerpoint/2010/main" val="362472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450923"/>
          </a:xfrm>
        </p:spPr>
        <p:txBody>
          <a:bodyPr>
            <a:normAutofit/>
          </a:bodyPr>
          <a:lstStyle/>
          <a:p>
            <a:r>
              <a:rPr lang="en-MY" sz="5000" dirty="0"/>
              <a:t>Literature review</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186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Ping test of the network of Unifi Business 100Mbps is connect smoothly without single packet loss</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1B389507-0623-4F68-A334-FE84E9E46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791160"/>
            <a:ext cx="4294149" cy="4445047"/>
          </a:xfrm>
          <a:prstGeom prst="rect">
            <a:avLst/>
          </a:prstGeom>
        </p:spPr>
      </p:pic>
    </p:spTree>
    <p:extLst>
      <p:ext uri="{BB962C8B-B14F-4D97-AF65-F5344CB8AC3E}">
        <p14:creationId xmlns:p14="http://schemas.microsoft.com/office/powerpoint/2010/main" val="3967318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latin typeface="Times New Roman" panose="02020603050405020304" pitchFamily="18" charset="0"/>
                <a:ea typeface="Carlito"/>
                <a:cs typeface="Times New Roman" panose="02020603050405020304" pitchFamily="18" charset="0"/>
              </a:rPr>
              <a:t>S</a:t>
            </a:r>
            <a:r>
              <a:rPr lang="en-US" sz="1800" dirty="0">
                <a:effectLst/>
                <a:latin typeface="Times New Roman" panose="02020603050405020304" pitchFamily="18" charset="0"/>
                <a:ea typeface="Carlito"/>
                <a:cs typeface="Times New Roman" panose="02020603050405020304" pitchFamily="18" charset="0"/>
              </a:rPr>
              <a:t>peed test of the network performance improve dramatically after change to Unifi Business 100Mbps.</a:t>
            </a:r>
            <a:endParaRPr lang="en-MY" sz="1800" dirty="0">
              <a:effectLst/>
              <a:latin typeface="Times New Roman" panose="02020603050405020304" pitchFamily="18" charset="0"/>
              <a:ea typeface="Carlito"/>
              <a:cs typeface="Carlito"/>
            </a:endParaRP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4BD799CD-B414-4047-B92B-BAD4332BD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1" y="2730326"/>
            <a:ext cx="7030750" cy="3505881"/>
          </a:xfrm>
          <a:prstGeom prst="rect">
            <a:avLst/>
          </a:prstGeom>
        </p:spPr>
      </p:pic>
    </p:spTree>
    <p:extLst>
      <p:ext uri="{BB962C8B-B14F-4D97-AF65-F5344CB8AC3E}">
        <p14:creationId xmlns:p14="http://schemas.microsoft.com/office/powerpoint/2010/main" val="160671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sz="2100" dirty="0"/>
              <a:t>Physical View</a:t>
            </a:r>
          </a:p>
          <a:p>
            <a:pPr algn="l">
              <a:lnSpc>
                <a:spcPct val="90000"/>
              </a:lnSpc>
              <a:spcAft>
                <a:spcPts val="600"/>
              </a:spcAft>
            </a:pPr>
            <a:r>
              <a:rPr lang="en-MY" dirty="0"/>
              <a:t>User interface of </a:t>
            </a:r>
            <a:r>
              <a:rPr lang="en-MY" dirty="0" err="1"/>
              <a:t>SoftEther</a:t>
            </a:r>
            <a:r>
              <a:rPr lang="en-MY" dirty="0"/>
              <a:t> VPN Server</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10;&#10;Description automatically generated">
            <a:extLst>
              <a:ext uri="{FF2B5EF4-FFF2-40B4-BE49-F238E27FC236}">
                <a16:creationId xmlns:a16="http://schemas.microsoft.com/office/drawing/2014/main" id="{5896140E-89AA-4827-8C25-B0148891A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709" y="1789064"/>
            <a:ext cx="3790541" cy="4457521"/>
          </a:xfrm>
          <a:prstGeom prst="rect">
            <a:avLst/>
          </a:prstGeom>
        </p:spPr>
      </p:pic>
    </p:spTree>
    <p:extLst>
      <p:ext uri="{BB962C8B-B14F-4D97-AF65-F5344CB8AC3E}">
        <p14:creationId xmlns:p14="http://schemas.microsoft.com/office/powerpoint/2010/main" val="531550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err="1"/>
              <a:t>SoftEther</a:t>
            </a:r>
            <a:r>
              <a:rPr lang="en-MY" dirty="0"/>
              <a:t> VPN Server is connected</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10;&#10;Description automatically generated">
            <a:extLst>
              <a:ext uri="{FF2B5EF4-FFF2-40B4-BE49-F238E27FC236}">
                <a16:creationId xmlns:a16="http://schemas.microsoft.com/office/drawing/2014/main" id="{0011A4BD-F5AA-46A4-AA47-81EA03281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799" y="1824862"/>
            <a:ext cx="5886450" cy="4411345"/>
          </a:xfrm>
          <a:prstGeom prst="rect">
            <a:avLst/>
          </a:prstGeom>
        </p:spPr>
      </p:pic>
    </p:spTree>
    <p:extLst>
      <p:ext uri="{BB962C8B-B14F-4D97-AF65-F5344CB8AC3E}">
        <p14:creationId xmlns:p14="http://schemas.microsoft.com/office/powerpoint/2010/main" val="371173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151"/>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Connection between </a:t>
            </a:r>
            <a:r>
              <a:rPr lang="en-MY" dirty="0" err="1"/>
              <a:t>SoftEther</a:t>
            </a:r>
            <a:r>
              <a:rPr lang="en-MY" dirty="0"/>
              <a:t> VPN Client and </a:t>
            </a:r>
            <a:r>
              <a:rPr lang="en-MY" dirty="0" err="1"/>
              <a:t>SoftEther</a:t>
            </a:r>
            <a:r>
              <a:rPr lang="en-MY" dirty="0"/>
              <a:t> VPN Server is established</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Timeline&#10;&#10;Description automatically generated">
            <a:extLst>
              <a:ext uri="{FF2B5EF4-FFF2-40B4-BE49-F238E27FC236}">
                <a16:creationId xmlns:a16="http://schemas.microsoft.com/office/drawing/2014/main" id="{8F4B5843-4795-4DB9-8F91-8A545B8D6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799" y="1795017"/>
            <a:ext cx="5886450" cy="4441190"/>
          </a:xfrm>
          <a:prstGeom prst="rect">
            <a:avLst/>
          </a:prstGeom>
        </p:spPr>
      </p:pic>
    </p:spTree>
    <p:extLst>
      <p:ext uri="{BB962C8B-B14F-4D97-AF65-F5344CB8AC3E}">
        <p14:creationId xmlns:p14="http://schemas.microsoft.com/office/powerpoint/2010/main" val="342812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Specification of Server (NRSSVR)</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 Word&#10;&#10;Description automatically generated">
            <a:extLst>
              <a:ext uri="{FF2B5EF4-FFF2-40B4-BE49-F238E27FC236}">
                <a16:creationId xmlns:a16="http://schemas.microsoft.com/office/drawing/2014/main" id="{44888D4E-C5CB-4817-8E8C-24038B4E1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129" y="1838868"/>
            <a:ext cx="6141121" cy="4365694"/>
          </a:xfrm>
          <a:prstGeom prst="rect">
            <a:avLst/>
          </a:prstGeom>
        </p:spPr>
      </p:pic>
    </p:spTree>
    <p:extLst>
      <p:ext uri="{BB962C8B-B14F-4D97-AF65-F5344CB8AC3E}">
        <p14:creationId xmlns:p14="http://schemas.microsoft.com/office/powerpoint/2010/main" val="2337182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Shared folder location for each of the department within the Server NRSSVR</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BA2A0D6A-32E8-41B8-A2CB-30F87AD99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837" y="1957401"/>
            <a:ext cx="5578412" cy="4208783"/>
          </a:xfrm>
          <a:prstGeom prst="rect">
            <a:avLst/>
          </a:prstGeom>
        </p:spPr>
      </p:pic>
    </p:spTree>
    <p:extLst>
      <p:ext uri="{BB962C8B-B14F-4D97-AF65-F5344CB8AC3E}">
        <p14:creationId xmlns:p14="http://schemas.microsoft.com/office/powerpoint/2010/main" val="2970755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Shared folder location for each of the department within the Server NRSSVR</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10;&#10;Description automatically generated">
            <a:extLst>
              <a:ext uri="{FF2B5EF4-FFF2-40B4-BE49-F238E27FC236}">
                <a16:creationId xmlns:a16="http://schemas.microsoft.com/office/drawing/2014/main" id="{039B4D79-2775-4D44-BE3A-461A9E71B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799" y="1795017"/>
            <a:ext cx="5886450" cy="4441190"/>
          </a:xfrm>
          <a:prstGeom prst="rect">
            <a:avLst/>
          </a:prstGeom>
        </p:spPr>
      </p:pic>
    </p:spTree>
    <p:extLst>
      <p:ext uri="{BB962C8B-B14F-4D97-AF65-F5344CB8AC3E}">
        <p14:creationId xmlns:p14="http://schemas.microsoft.com/office/powerpoint/2010/main" val="3983491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user interface for the domain user for each of the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A screenshot of a computer&#10;&#10;Description automatically generated with medium confidence">
            <a:extLst>
              <a:ext uri="{FF2B5EF4-FFF2-40B4-BE49-F238E27FC236}">
                <a16:creationId xmlns:a16="http://schemas.microsoft.com/office/drawing/2014/main" id="{2CB11521-1F15-4EE5-8439-383553EF5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794" y="1929290"/>
            <a:ext cx="6882456" cy="4306918"/>
          </a:xfrm>
          <a:prstGeom prst="rect">
            <a:avLst/>
          </a:prstGeom>
        </p:spPr>
      </p:pic>
    </p:spTree>
    <p:extLst>
      <p:ext uri="{BB962C8B-B14F-4D97-AF65-F5344CB8AC3E}">
        <p14:creationId xmlns:p14="http://schemas.microsoft.com/office/powerpoint/2010/main" val="2283828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shared folder access for the domain user of IT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New network architecture</a:t>
            </a:r>
          </a:p>
        </p:txBody>
      </p:sp>
      <p:pic>
        <p:nvPicPr>
          <p:cNvPr id="11" name="Picture 10" descr="Graphical user interface, text&#10;&#10;Description automatically generated">
            <a:extLst>
              <a:ext uri="{FF2B5EF4-FFF2-40B4-BE49-F238E27FC236}">
                <a16:creationId xmlns:a16="http://schemas.microsoft.com/office/drawing/2014/main" id="{7EF79D88-3A96-4852-816C-E9B8F4ADA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182" y="2490238"/>
            <a:ext cx="7107068" cy="3745969"/>
          </a:xfrm>
          <a:prstGeom prst="rect">
            <a:avLst/>
          </a:prstGeom>
        </p:spPr>
      </p:pic>
    </p:spTree>
    <p:extLst>
      <p:ext uri="{BB962C8B-B14F-4D97-AF65-F5344CB8AC3E}">
        <p14:creationId xmlns:p14="http://schemas.microsoft.com/office/powerpoint/2010/main" val="2554068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introduction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900" dirty="0">
                <a:effectLst/>
                <a:ea typeface="Carlito"/>
              </a:rPr>
              <a:t>Elements or components that needed of the network design in order to fulfil the expectation and meet the business goal</a:t>
            </a: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0351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Shared folder access for the domain user of Customer Service department. In fact, Customer Service, Life and General department having the same level of permission access. Therefore, they can use their credential to access Life and General department.</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10;&#10;Description automatically generated">
            <a:extLst>
              <a:ext uri="{FF2B5EF4-FFF2-40B4-BE49-F238E27FC236}">
                <a16:creationId xmlns:a16="http://schemas.microsoft.com/office/drawing/2014/main" id="{6BF95478-CF6A-4CC1-A03D-4FB1C7542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369" y="2490238"/>
            <a:ext cx="6912881" cy="3643618"/>
          </a:xfrm>
          <a:prstGeom prst="rect">
            <a:avLst/>
          </a:prstGeom>
        </p:spPr>
      </p:pic>
    </p:spTree>
    <p:extLst>
      <p:ext uri="{BB962C8B-B14F-4D97-AF65-F5344CB8AC3E}">
        <p14:creationId xmlns:p14="http://schemas.microsoft.com/office/powerpoint/2010/main" val="328681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Google Drive </a:t>
            </a:r>
            <a:r>
              <a:rPr lang="en-US" dirty="0"/>
              <a:t>Directory for Dedicated Agents &amp; Customers within Server NRSSVR</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518D2113-3808-4319-9BFB-C27598DA6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838" y="2485840"/>
            <a:ext cx="7115412" cy="3750367"/>
          </a:xfrm>
          <a:prstGeom prst="rect">
            <a:avLst/>
          </a:prstGeom>
        </p:spPr>
      </p:pic>
    </p:spTree>
    <p:extLst>
      <p:ext uri="{BB962C8B-B14F-4D97-AF65-F5344CB8AC3E}">
        <p14:creationId xmlns:p14="http://schemas.microsoft.com/office/powerpoint/2010/main" val="1208501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Google Drive </a:t>
            </a:r>
            <a:r>
              <a:rPr lang="en-US" dirty="0"/>
              <a:t>Directory for Dedicated Agents &amp; Customers within Server NRSSVR</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10;&#10;Description automatically generated">
            <a:extLst>
              <a:ext uri="{FF2B5EF4-FFF2-40B4-BE49-F238E27FC236}">
                <a16:creationId xmlns:a16="http://schemas.microsoft.com/office/drawing/2014/main" id="{FDA8CB6D-C073-476A-B909-CA12CE39C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30463"/>
            <a:ext cx="7030750" cy="3705744"/>
          </a:xfrm>
          <a:prstGeom prst="rect">
            <a:avLst/>
          </a:prstGeom>
        </p:spPr>
      </p:pic>
    </p:spTree>
    <p:extLst>
      <p:ext uri="{BB962C8B-B14F-4D97-AF65-F5344CB8AC3E}">
        <p14:creationId xmlns:p14="http://schemas.microsoft.com/office/powerpoint/2010/main" val="2796942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7"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Google Drive </a:t>
            </a:r>
            <a:r>
              <a:rPr lang="en-US" dirty="0"/>
              <a:t>Directory for Dedicated Agents &amp; Customers within Server NRSSVR</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10;&#10;Description automatically generated">
            <a:extLst>
              <a:ext uri="{FF2B5EF4-FFF2-40B4-BE49-F238E27FC236}">
                <a16:creationId xmlns:a16="http://schemas.microsoft.com/office/drawing/2014/main" id="{F8CE4180-C7C6-4812-84FA-9B3208481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838" y="2485840"/>
            <a:ext cx="7115412" cy="3750367"/>
          </a:xfrm>
          <a:prstGeom prst="rect">
            <a:avLst/>
          </a:prstGeom>
        </p:spPr>
      </p:pic>
    </p:spTree>
    <p:extLst>
      <p:ext uri="{BB962C8B-B14F-4D97-AF65-F5344CB8AC3E}">
        <p14:creationId xmlns:p14="http://schemas.microsoft.com/office/powerpoint/2010/main" val="2149168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Google Drive Directory Access for Dedicated Agents &amp; Customers for Internal Staff</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 Word&#10;&#10;Description automatically generated">
            <a:extLst>
              <a:ext uri="{FF2B5EF4-FFF2-40B4-BE49-F238E27FC236}">
                <a16:creationId xmlns:a16="http://schemas.microsoft.com/office/drawing/2014/main" id="{7CCCBF42-1FA0-4FF9-A89A-63448E7A4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3701315"/>
            <a:ext cx="7030750" cy="2343583"/>
          </a:xfrm>
          <a:prstGeom prst="rect">
            <a:avLst/>
          </a:prstGeom>
        </p:spPr>
      </p:pic>
    </p:spTree>
    <p:extLst>
      <p:ext uri="{BB962C8B-B14F-4D97-AF65-F5344CB8AC3E}">
        <p14:creationId xmlns:p14="http://schemas.microsoft.com/office/powerpoint/2010/main" val="3735245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612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Folder for Dedicated Agents &amp; Customers within Google Drive</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36D1C2A3-D68F-4111-87D1-C343FA724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448112" y="3242563"/>
            <a:ext cx="7123138" cy="2842421"/>
          </a:xfrm>
          <a:prstGeom prst="rect">
            <a:avLst/>
          </a:prstGeom>
          <a:noFill/>
          <a:ln>
            <a:noFill/>
          </a:ln>
        </p:spPr>
      </p:pic>
    </p:spTree>
    <p:extLst>
      <p:ext uri="{BB962C8B-B14F-4D97-AF65-F5344CB8AC3E}">
        <p14:creationId xmlns:p14="http://schemas.microsoft.com/office/powerpoint/2010/main" val="387697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Folder for Dedicated Agents &amp; Customers within Google Drive</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8E03C1B1-5EC3-4B94-A36E-CA75ACB4E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40500" y="4061270"/>
            <a:ext cx="7030750" cy="2174937"/>
          </a:xfrm>
          <a:prstGeom prst="rect">
            <a:avLst/>
          </a:prstGeom>
          <a:noFill/>
          <a:ln>
            <a:noFill/>
          </a:ln>
        </p:spPr>
      </p:pic>
    </p:spTree>
    <p:extLst>
      <p:ext uri="{BB962C8B-B14F-4D97-AF65-F5344CB8AC3E}">
        <p14:creationId xmlns:p14="http://schemas.microsoft.com/office/powerpoint/2010/main" val="3932841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Folder for Dedicated Agents &amp; Customers within Google Drive</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3" name="Picture 12">
            <a:extLst>
              <a:ext uri="{FF2B5EF4-FFF2-40B4-BE49-F238E27FC236}">
                <a16:creationId xmlns:a16="http://schemas.microsoft.com/office/drawing/2014/main" id="{D5935C46-E7BA-4132-9061-66B312C2A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0500" y="3348774"/>
            <a:ext cx="7030750" cy="2707635"/>
          </a:xfrm>
          <a:prstGeom prst="rect">
            <a:avLst/>
          </a:prstGeom>
          <a:noFill/>
          <a:ln>
            <a:noFill/>
          </a:ln>
        </p:spPr>
      </p:pic>
    </p:spTree>
    <p:extLst>
      <p:ext uri="{BB962C8B-B14F-4D97-AF65-F5344CB8AC3E}">
        <p14:creationId xmlns:p14="http://schemas.microsoft.com/office/powerpoint/2010/main" val="1610055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Service of </a:t>
            </a:r>
            <a:r>
              <a:rPr lang="en-US" dirty="0" err="1"/>
              <a:t>TinyWall</a:t>
            </a:r>
            <a:r>
              <a:rPr lang="en-US" dirty="0"/>
              <a:t> has started</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10;&#10;Description automatically generated">
            <a:extLst>
              <a:ext uri="{FF2B5EF4-FFF2-40B4-BE49-F238E27FC236}">
                <a16:creationId xmlns:a16="http://schemas.microsoft.com/office/drawing/2014/main" id="{CCF0257F-3373-4C53-A996-34B82454B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091" y="1936647"/>
            <a:ext cx="5733157" cy="4299559"/>
          </a:xfrm>
          <a:prstGeom prst="rect">
            <a:avLst/>
          </a:prstGeom>
        </p:spPr>
      </p:pic>
    </p:spTree>
    <p:extLst>
      <p:ext uri="{BB962C8B-B14F-4D97-AF65-F5344CB8AC3E}">
        <p14:creationId xmlns:p14="http://schemas.microsoft.com/office/powerpoint/2010/main" val="1216193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able to access to the internet when the browser is </a:t>
            </a:r>
            <a:r>
              <a:rPr lang="en-US" dirty="0" err="1"/>
              <a:t>inthe</a:t>
            </a:r>
            <a:r>
              <a:rPr lang="en-US" dirty="0"/>
              <a:t> application exception list</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10;&#10;Description automatically generated">
            <a:extLst>
              <a:ext uri="{FF2B5EF4-FFF2-40B4-BE49-F238E27FC236}">
                <a16:creationId xmlns:a16="http://schemas.microsoft.com/office/drawing/2014/main" id="{CD0ADAFA-248B-498F-90AB-3981A8B88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083" y="1988132"/>
            <a:ext cx="6774167" cy="4244999"/>
          </a:xfrm>
          <a:prstGeom prst="rect">
            <a:avLst/>
          </a:prstGeom>
        </p:spPr>
      </p:pic>
    </p:spTree>
    <p:extLst>
      <p:ext uri="{BB962C8B-B14F-4D97-AF65-F5344CB8AC3E}">
        <p14:creationId xmlns:p14="http://schemas.microsoft.com/office/powerpoint/2010/main" val="352259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Overview of ethernet cables for new setup</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0"/>
            <a:ext cx="9732773" cy="3861717"/>
          </a:xfrm>
        </p:spPr>
        <p:txBody>
          <a:bodyPr>
            <a:normAutofit fontScale="92500" lnSpcReduction="10000"/>
          </a:bodyPr>
          <a:lstStyle/>
          <a:p>
            <a:pPr marL="342900" indent="-342900" algn="l">
              <a:lnSpc>
                <a:spcPct val="90000"/>
              </a:lnSpc>
              <a:spcAft>
                <a:spcPts val="600"/>
              </a:spcAft>
              <a:buFont typeface="Arial" panose="020B0604020202020204" pitchFamily="34" charset="0"/>
              <a:buChar char="•"/>
            </a:pPr>
            <a:r>
              <a:rPr lang="en-MY" dirty="0"/>
              <a:t>Cat5e vs Cat6</a:t>
            </a:r>
          </a:p>
          <a:p>
            <a:pPr marL="1257300" lvl="2" indent="-342900" algn="l">
              <a:lnSpc>
                <a:spcPct val="90000"/>
              </a:lnSpc>
              <a:spcAft>
                <a:spcPts val="600"/>
              </a:spcAft>
              <a:buFont typeface="Arial" panose="020B0604020202020204" pitchFamily="34" charset="0"/>
              <a:buChar char="•"/>
            </a:pPr>
            <a:r>
              <a:rPr lang="en-MY" dirty="0"/>
              <a:t>Bandwidth - </a:t>
            </a:r>
            <a:r>
              <a:rPr lang="en-US" dirty="0"/>
              <a:t>CAT6 cable able to handle working frequencies of up to 250 MHz whereas CAT5e is only able handle up to 100 </a:t>
            </a:r>
            <a:r>
              <a:rPr lang="en-US" dirty="0" err="1"/>
              <a:t>Mhz</a:t>
            </a:r>
            <a:endParaRPr lang="en-MY" dirty="0"/>
          </a:p>
          <a:p>
            <a:pPr marL="1257300" lvl="2" indent="-342900" algn="l">
              <a:lnSpc>
                <a:spcPct val="90000"/>
              </a:lnSpc>
              <a:spcAft>
                <a:spcPts val="600"/>
              </a:spcAft>
              <a:buFont typeface="Arial" panose="020B0604020202020204" pitchFamily="34" charset="0"/>
              <a:buChar char="•"/>
            </a:pPr>
            <a:r>
              <a:rPr lang="en-MY" dirty="0"/>
              <a:t>Speed - </a:t>
            </a:r>
            <a:r>
              <a:rPr lang="en-US" dirty="0"/>
              <a:t>CAT6 cables provides speed of up to 250 MHz which is more than double of the speed of CAT5e lines (100 </a:t>
            </a:r>
            <a:r>
              <a:rPr lang="en-US" dirty="0" err="1"/>
              <a:t>Mhz</a:t>
            </a:r>
            <a:r>
              <a:rPr lang="en-US" dirty="0"/>
              <a:t>)</a:t>
            </a:r>
            <a:endParaRPr lang="en-MY" dirty="0"/>
          </a:p>
          <a:p>
            <a:pPr marL="1257300" lvl="2" indent="-342900" algn="l">
              <a:lnSpc>
                <a:spcPct val="90000"/>
              </a:lnSpc>
              <a:spcAft>
                <a:spcPts val="600"/>
              </a:spcAft>
              <a:buFont typeface="Arial" panose="020B0604020202020204" pitchFamily="34" charset="0"/>
              <a:buChar char="•"/>
            </a:pPr>
            <a:r>
              <a:rPr lang="en-MY" dirty="0"/>
              <a:t>Crosstalk - </a:t>
            </a:r>
            <a:r>
              <a:rPr lang="en-US" dirty="0"/>
              <a:t>CAT6 cables are more flexible than Cat5e</a:t>
            </a:r>
            <a:endParaRPr lang="en-MY" dirty="0"/>
          </a:p>
          <a:p>
            <a:pPr marL="1257300" lvl="2" indent="-342900" algn="l">
              <a:lnSpc>
                <a:spcPct val="90000"/>
              </a:lnSpc>
              <a:spcAft>
                <a:spcPts val="600"/>
              </a:spcAft>
              <a:buFont typeface="Arial" panose="020B0604020202020204" pitchFamily="34" charset="0"/>
              <a:buChar char="•"/>
            </a:pPr>
            <a:r>
              <a:rPr lang="en-MY" dirty="0"/>
              <a:t>Visual Differences - </a:t>
            </a:r>
            <a:r>
              <a:rPr lang="en-US" dirty="0"/>
              <a:t>CAT6 cables are able to be immediately distinguishable as they always employ thicker copper wires than CAT5e cables</a:t>
            </a:r>
            <a:endParaRPr lang="en-MY" dirty="0"/>
          </a:p>
          <a:p>
            <a:pPr marL="1257300" lvl="2" indent="-342900" algn="l">
              <a:lnSpc>
                <a:spcPct val="90000"/>
              </a:lnSpc>
              <a:spcAft>
                <a:spcPts val="600"/>
              </a:spcAft>
              <a:buFont typeface="Arial" panose="020B0604020202020204" pitchFamily="34" charset="0"/>
              <a:buChar char="•"/>
            </a:pPr>
            <a:r>
              <a:rPr lang="en-MY" dirty="0"/>
              <a:t>Cost - </a:t>
            </a:r>
            <a:r>
              <a:rPr lang="en-US" dirty="0"/>
              <a:t>CAT6 cables are around 10% - 20% more expensive than CAT5e cables</a:t>
            </a:r>
            <a:endParaRPr lang="en-MY" dirty="0"/>
          </a:p>
          <a:p>
            <a:pPr lvl="2" algn="l">
              <a:lnSpc>
                <a:spcPct val="90000"/>
              </a:lnSpc>
              <a:spcAft>
                <a:spcPts val="600"/>
              </a:spcAft>
            </a:pPr>
            <a:endParaRPr lang="en-MY" dirty="0"/>
          </a:p>
          <a:p>
            <a:pPr algn="l">
              <a:lnSpc>
                <a:spcPct val="90000"/>
              </a:lnSpc>
              <a:spcAft>
                <a:spcPts val="600"/>
              </a:spcAft>
            </a:pPr>
            <a:r>
              <a:rPr lang="en-US" dirty="0"/>
              <a:t>Ethernet Cable of Choice</a:t>
            </a:r>
            <a:endParaRPr lang="en-MY" dirty="0"/>
          </a:p>
          <a:p>
            <a:pPr algn="l">
              <a:lnSpc>
                <a:spcPct val="90000"/>
              </a:lnSpc>
              <a:spcAft>
                <a:spcPts val="600"/>
              </a:spcAft>
            </a:pPr>
            <a:r>
              <a:rPr lang="en-MY" dirty="0"/>
              <a:t>Cat6. Because is more appropriate. </a:t>
            </a:r>
            <a:r>
              <a:rPr lang="en-US" dirty="0"/>
              <a:t>Although the price is a little higher and more expensive, but the performance is always worth it</a:t>
            </a:r>
            <a:endParaRPr lang="en-MY" dirty="0"/>
          </a:p>
          <a:p>
            <a:pPr algn="l">
              <a:lnSpc>
                <a:spcPct val="90000"/>
              </a:lnSpc>
              <a:spcAft>
                <a:spcPts val="600"/>
              </a:spcAft>
            </a:pPr>
            <a:endParaRPr lang="en-MY" sz="1900" dirty="0"/>
          </a:p>
          <a:p>
            <a:pPr algn="l">
              <a:lnSpc>
                <a:spcPct val="90000"/>
              </a:lnSpc>
              <a:spcAft>
                <a:spcPts val="600"/>
              </a:spcAft>
            </a:pP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478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able to access to the internet when the browser is </a:t>
            </a:r>
            <a:r>
              <a:rPr lang="en-US" dirty="0" err="1"/>
              <a:t>inthe</a:t>
            </a:r>
            <a:r>
              <a:rPr lang="en-US" dirty="0"/>
              <a:t> application exception list</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A screenshot of a computer&#10;&#10;Description automatically generated">
            <a:extLst>
              <a:ext uri="{FF2B5EF4-FFF2-40B4-BE49-F238E27FC236}">
                <a16:creationId xmlns:a16="http://schemas.microsoft.com/office/drawing/2014/main" id="{CC352393-DCA0-4FFE-AEE1-D1C5837FE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603" y="1940517"/>
            <a:ext cx="6042647" cy="4295690"/>
          </a:xfrm>
          <a:prstGeom prst="rect">
            <a:avLst/>
          </a:prstGeom>
        </p:spPr>
      </p:pic>
    </p:spTree>
    <p:extLst>
      <p:ext uri="{BB962C8B-B14F-4D97-AF65-F5344CB8AC3E}">
        <p14:creationId xmlns:p14="http://schemas.microsoft.com/office/powerpoint/2010/main" val="40068816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able to access to the internet when the browser is </a:t>
            </a:r>
            <a:r>
              <a:rPr lang="en-US" dirty="0" err="1"/>
              <a:t>inthe</a:t>
            </a:r>
            <a:r>
              <a:rPr lang="en-US" dirty="0"/>
              <a:t> application exception list</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website&#10;&#10;Description automatically generated">
            <a:extLst>
              <a:ext uri="{FF2B5EF4-FFF2-40B4-BE49-F238E27FC236}">
                <a16:creationId xmlns:a16="http://schemas.microsoft.com/office/drawing/2014/main" id="{005ED3DA-68FB-4883-9E80-09FD35BA4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800" y="1945443"/>
            <a:ext cx="5886450" cy="4184650"/>
          </a:xfrm>
          <a:prstGeom prst="rect">
            <a:avLst/>
          </a:prstGeom>
        </p:spPr>
      </p:pic>
    </p:spTree>
    <p:extLst>
      <p:ext uri="{BB962C8B-B14F-4D97-AF65-F5344CB8AC3E}">
        <p14:creationId xmlns:p14="http://schemas.microsoft.com/office/powerpoint/2010/main" val="3847096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not able to access to the internet when the browser is not in the application exception list</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10;&#10;Description automatically generated">
            <a:extLst>
              <a:ext uri="{FF2B5EF4-FFF2-40B4-BE49-F238E27FC236}">
                <a16:creationId xmlns:a16="http://schemas.microsoft.com/office/drawing/2014/main" id="{C9DEB1CB-8CBA-489C-9D78-3D0584817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888" y="2019912"/>
            <a:ext cx="6728362" cy="4216295"/>
          </a:xfrm>
          <a:prstGeom prst="rect">
            <a:avLst/>
          </a:prstGeom>
        </p:spPr>
      </p:pic>
    </p:spTree>
    <p:extLst>
      <p:ext uri="{BB962C8B-B14F-4D97-AF65-F5344CB8AC3E}">
        <p14:creationId xmlns:p14="http://schemas.microsoft.com/office/powerpoint/2010/main" val="549548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not able to access to the internet when the browser is not in the application exception list</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D36968D2-4F8A-4A96-823F-0B1AF42DF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800" y="1945443"/>
            <a:ext cx="5886450" cy="4184650"/>
          </a:xfrm>
          <a:prstGeom prst="rect">
            <a:avLst/>
          </a:prstGeom>
        </p:spPr>
      </p:pic>
    </p:spTree>
    <p:extLst>
      <p:ext uri="{BB962C8B-B14F-4D97-AF65-F5344CB8AC3E}">
        <p14:creationId xmlns:p14="http://schemas.microsoft.com/office/powerpoint/2010/main" val="1882971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not able to access to the internet when the browser is not in the application exception list</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94898FB7-06CF-4188-88B6-8EC2E9502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800" y="2051557"/>
            <a:ext cx="5886450" cy="4184650"/>
          </a:xfrm>
          <a:prstGeom prst="rect">
            <a:avLst/>
          </a:prstGeom>
        </p:spPr>
      </p:pic>
    </p:spTree>
    <p:extLst>
      <p:ext uri="{BB962C8B-B14F-4D97-AF65-F5344CB8AC3E}">
        <p14:creationId xmlns:p14="http://schemas.microsoft.com/office/powerpoint/2010/main" val="37162432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of the users successfully login into the domain and able to access the shared folder of their own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3B06C89F-985B-4A2D-8102-F464F1BA9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30463"/>
            <a:ext cx="7030750" cy="3705744"/>
          </a:xfrm>
          <a:prstGeom prst="rect">
            <a:avLst/>
          </a:prstGeom>
        </p:spPr>
      </p:pic>
    </p:spTree>
    <p:extLst>
      <p:ext uri="{BB962C8B-B14F-4D97-AF65-F5344CB8AC3E}">
        <p14:creationId xmlns:p14="http://schemas.microsoft.com/office/powerpoint/2010/main" val="2653683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of the users successfully login into the domain and able to access the shared folder of their own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2" name="Picture 11" descr="Graphical user interface, application&#10;&#10;Description automatically generated">
            <a:extLst>
              <a:ext uri="{FF2B5EF4-FFF2-40B4-BE49-F238E27FC236}">
                <a16:creationId xmlns:a16="http://schemas.microsoft.com/office/drawing/2014/main" id="{05C8D32F-485D-4599-8F23-7E9B9385B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30463"/>
            <a:ext cx="7030750" cy="3705744"/>
          </a:xfrm>
          <a:prstGeom prst="rect">
            <a:avLst/>
          </a:prstGeom>
        </p:spPr>
      </p:pic>
    </p:spTree>
    <p:extLst>
      <p:ext uri="{BB962C8B-B14F-4D97-AF65-F5344CB8AC3E}">
        <p14:creationId xmlns:p14="http://schemas.microsoft.com/office/powerpoint/2010/main" val="1641150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of the users successfully login into the domain and able to access the shared folder of their own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F8DF81DE-9808-41A9-A4C2-BED72E9B2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302" y="2996418"/>
            <a:ext cx="7036948" cy="3192816"/>
          </a:xfrm>
          <a:prstGeom prst="rect">
            <a:avLst/>
          </a:prstGeom>
        </p:spPr>
      </p:pic>
    </p:spTree>
    <p:extLst>
      <p:ext uri="{BB962C8B-B14F-4D97-AF65-F5344CB8AC3E}">
        <p14:creationId xmlns:p14="http://schemas.microsoft.com/office/powerpoint/2010/main" val="16883153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of the users successfully login into the domain and able to access the shared folder of their own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5936FF9D-6DCF-4A6B-AB90-ACACAAE72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414044"/>
            <a:ext cx="7030750" cy="3705744"/>
          </a:xfrm>
          <a:prstGeom prst="rect">
            <a:avLst/>
          </a:prstGeom>
        </p:spPr>
      </p:pic>
    </p:spTree>
    <p:extLst>
      <p:ext uri="{BB962C8B-B14F-4D97-AF65-F5344CB8AC3E}">
        <p14:creationId xmlns:p14="http://schemas.microsoft.com/office/powerpoint/2010/main" val="2393284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7"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File sharing to Dedicated Agents is successful</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36672149-F724-402B-98B4-D94BACA6D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3083957"/>
            <a:ext cx="7030750" cy="3128570"/>
          </a:xfrm>
          <a:prstGeom prst="rect">
            <a:avLst/>
          </a:prstGeom>
        </p:spPr>
      </p:pic>
    </p:spTree>
    <p:extLst>
      <p:ext uri="{BB962C8B-B14F-4D97-AF65-F5344CB8AC3E}">
        <p14:creationId xmlns:p14="http://schemas.microsoft.com/office/powerpoint/2010/main" val="300224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Wired vs wireless network</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sz="1900" dirty="0"/>
              <a:t>Mobility – Wired network is less mobility to wireless network</a:t>
            </a:r>
          </a:p>
          <a:p>
            <a:pPr marL="342900" indent="-342900" algn="l">
              <a:lnSpc>
                <a:spcPct val="90000"/>
              </a:lnSpc>
              <a:spcAft>
                <a:spcPts val="600"/>
              </a:spcAft>
              <a:buFont typeface="Arial" panose="020B0604020202020204" pitchFamily="34" charset="0"/>
              <a:buChar char="•"/>
            </a:pPr>
            <a:r>
              <a:rPr lang="en-MY" sz="1900" dirty="0"/>
              <a:t>Reliability – Wired network are more reliable to wireless network</a:t>
            </a:r>
          </a:p>
          <a:p>
            <a:pPr marL="342900" indent="-342900" algn="l">
              <a:lnSpc>
                <a:spcPct val="90000"/>
              </a:lnSpc>
              <a:spcAft>
                <a:spcPts val="600"/>
              </a:spcAft>
              <a:buFont typeface="Arial" panose="020B0604020202020204" pitchFamily="34" charset="0"/>
              <a:buChar char="•"/>
            </a:pPr>
            <a:r>
              <a:rPr lang="en-MY" sz="1900" dirty="0"/>
              <a:t>Security – Wired network is more secure that wireless network</a:t>
            </a:r>
          </a:p>
          <a:p>
            <a:pPr marL="342900" indent="-342900" algn="l">
              <a:lnSpc>
                <a:spcPct val="90000"/>
              </a:lnSpc>
              <a:spcAft>
                <a:spcPts val="600"/>
              </a:spcAft>
              <a:buFont typeface="Arial" panose="020B0604020202020204" pitchFamily="34" charset="0"/>
              <a:buChar char="•"/>
            </a:pPr>
            <a:r>
              <a:rPr lang="en-US" sz="1900" dirty="0"/>
              <a:t>Wired and Wireless Network - </a:t>
            </a:r>
            <a:r>
              <a:rPr lang="en-US" sz="1800" dirty="0">
                <a:effectLst/>
                <a:latin typeface="Times New Roman" panose="02020603050405020304" pitchFamily="18" charset="0"/>
                <a:ea typeface="Carlito"/>
              </a:rPr>
              <a:t>Wired connections for high-speed data transfer on desktops or other non-mobile devices. The smartphones, laptops, or tablets will profit from wireless network</a:t>
            </a:r>
          </a:p>
          <a:p>
            <a:pPr marL="342900" indent="-342900" algn="l">
              <a:lnSpc>
                <a:spcPct val="90000"/>
              </a:lnSpc>
              <a:spcAft>
                <a:spcPts val="600"/>
              </a:spcAft>
              <a:buFont typeface="Arial" panose="020B0604020202020204" pitchFamily="34" charset="0"/>
              <a:buChar char="•"/>
            </a:pPr>
            <a:endParaRPr lang="en-MY" sz="2100" dirty="0"/>
          </a:p>
          <a:p>
            <a:pPr algn="l">
              <a:lnSpc>
                <a:spcPct val="90000"/>
              </a:lnSpc>
              <a:spcAft>
                <a:spcPts val="600"/>
              </a:spcAft>
            </a:pPr>
            <a:r>
              <a:rPr lang="en-US" sz="1800" dirty="0">
                <a:effectLst/>
                <a:latin typeface="Times New Roman" panose="02020603050405020304" pitchFamily="18" charset="0"/>
                <a:ea typeface="Carlito"/>
                <a:cs typeface="Times New Roman" panose="02020603050405020304" pitchFamily="18" charset="0"/>
              </a:rPr>
              <a:t>Networking type of choice</a:t>
            </a:r>
            <a:endParaRPr lang="en-MY" sz="1800" dirty="0">
              <a:effectLst/>
              <a:latin typeface="Times New Roman" panose="02020603050405020304" pitchFamily="18" charset="0"/>
              <a:ea typeface="Carlito"/>
              <a:cs typeface="Carlito"/>
            </a:endParaRPr>
          </a:p>
          <a:p>
            <a:pPr algn="l">
              <a:lnSpc>
                <a:spcPct val="90000"/>
              </a:lnSpc>
              <a:spcAft>
                <a:spcPts val="600"/>
              </a:spcAft>
            </a:pPr>
            <a:r>
              <a:rPr lang="en-US" dirty="0">
                <a:latin typeface="Times New Roman" panose="02020603050405020304" pitchFamily="18" charset="0"/>
                <a:ea typeface="Carlito"/>
              </a:rPr>
              <a:t>C</a:t>
            </a:r>
            <a:r>
              <a:rPr lang="en-US" sz="1800" dirty="0">
                <a:effectLst/>
                <a:latin typeface="Times New Roman" panose="02020603050405020304" pitchFamily="18" charset="0"/>
                <a:ea typeface="Carlito"/>
              </a:rPr>
              <a:t>ombination of both wired and wireless network because the company are using desktop computers, smartphones and tablets </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7221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File sharing to Dedicated Agents is successful</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a:extLst>
              <a:ext uri="{FF2B5EF4-FFF2-40B4-BE49-F238E27FC236}">
                <a16:creationId xmlns:a16="http://schemas.microsoft.com/office/drawing/2014/main" id="{8DEC4F37-5241-4D74-9CFA-A90EAA52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1" y="2283752"/>
            <a:ext cx="7030750" cy="3952455"/>
          </a:xfrm>
          <a:prstGeom prst="rect">
            <a:avLst/>
          </a:prstGeom>
        </p:spPr>
      </p:pic>
    </p:spTree>
    <p:extLst>
      <p:ext uri="{BB962C8B-B14F-4D97-AF65-F5344CB8AC3E}">
        <p14:creationId xmlns:p14="http://schemas.microsoft.com/office/powerpoint/2010/main" val="658183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File sharing to Dedicated Customers is successful</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10;&#10;Description automatically generated">
            <a:extLst>
              <a:ext uri="{FF2B5EF4-FFF2-40B4-BE49-F238E27FC236}">
                <a16:creationId xmlns:a16="http://schemas.microsoft.com/office/drawing/2014/main" id="{DE7FFFBD-035B-4E7F-AD1D-7B90D5B27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3033783"/>
            <a:ext cx="7030750" cy="3128570"/>
          </a:xfrm>
          <a:prstGeom prst="rect">
            <a:avLst/>
          </a:prstGeom>
        </p:spPr>
      </p:pic>
    </p:spTree>
    <p:extLst>
      <p:ext uri="{BB962C8B-B14F-4D97-AF65-F5344CB8AC3E}">
        <p14:creationId xmlns:p14="http://schemas.microsoft.com/office/powerpoint/2010/main" val="25472704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File sharing to Dedicated Customers is successful</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2" name="Picture 11">
            <a:extLst>
              <a:ext uri="{FF2B5EF4-FFF2-40B4-BE49-F238E27FC236}">
                <a16:creationId xmlns:a16="http://schemas.microsoft.com/office/drawing/2014/main" id="{26152F6A-6E6A-4AAA-B62A-C312FDBB65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0501" y="2283442"/>
            <a:ext cx="7030750" cy="3952765"/>
          </a:xfrm>
          <a:prstGeom prst="rect">
            <a:avLst/>
          </a:prstGeom>
        </p:spPr>
      </p:pic>
    </p:spTree>
    <p:extLst>
      <p:ext uri="{BB962C8B-B14F-4D97-AF65-F5344CB8AC3E}">
        <p14:creationId xmlns:p14="http://schemas.microsoft.com/office/powerpoint/2010/main" val="375415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The connection to VPN Server is successful and able to get through the network folder as well as the document within the server (NRSSVR)</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Timeline&#10;&#10;Description automatically generated">
            <a:extLst>
              <a:ext uri="{FF2B5EF4-FFF2-40B4-BE49-F238E27FC236}">
                <a16:creationId xmlns:a16="http://schemas.microsoft.com/office/drawing/2014/main" id="{16F1691C-1B53-44EC-A6EE-33DD80883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799" y="1795017"/>
            <a:ext cx="5886450" cy="4441190"/>
          </a:xfrm>
          <a:prstGeom prst="rect">
            <a:avLst/>
          </a:prstGeom>
        </p:spPr>
      </p:pic>
    </p:spTree>
    <p:extLst>
      <p:ext uri="{BB962C8B-B14F-4D97-AF65-F5344CB8AC3E}">
        <p14:creationId xmlns:p14="http://schemas.microsoft.com/office/powerpoint/2010/main" val="32234158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7"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The connection to VPN Server is successful and able to get through the network folder as well as the document within the server (NRSSVR)</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A picture containing chart&#10;&#10;Description automatically generated">
            <a:extLst>
              <a:ext uri="{FF2B5EF4-FFF2-40B4-BE49-F238E27FC236}">
                <a16:creationId xmlns:a16="http://schemas.microsoft.com/office/drawing/2014/main" id="{BA1B9466-05CA-4D1C-BDFC-3F62E5029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16978"/>
            <a:ext cx="7030750" cy="3705744"/>
          </a:xfrm>
          <a:prstGeom prst="rect">
            <a:avLst/>
          </a:prstGeom>
        </p:spPr>
      </p:pic>
    </p:spTree>
    <p:extLst>
      <p:ext uri="{BB962C8B-B14F-4D97-AF65-F5344CB8AC3E}">
        <p14:creationId xmlns:p14="http://schemas.microsoft.com/office/powerpoint/2010/main" val="40382503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The connection to VPN Server is successful and able to get through the network folder as well as the document within the server (NRSSVR)</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434D8831-BBE7-4D45-A544-9A4A76520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30463"/>
            <a:ext cx="7030750" cy="3705744"/>
          </a:xfrm>
          <a:prstGeom prst="rect">
            <a:avLst/>
          </a:prstGeom>
        </p:spPr>
      </p:pic>
    </p:spTree>
    <p:extLst>
      <p:ext uri="{BB962C8B-B14F-4D97-AF65-F5344CB8AC3E}">
        <p14:creationId xmlns:p14="http://schemas.microsoft.com/office/powerpoint/2010/main" val="9330687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Scanning for the internal staff is successful. In this case, the staff able to store the documents into NRSSVR for future use. Besides, the remote user interface of the photostat machine able to record of the usage for each department which including the total print, copy as well as the scan record for each department respectively</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a:extLst>
              <a:ext uri="{FF2B5EF4-FFF2-40B4-BE49-F238E27FC236}">
                <a16:creationId xmlns:a16="http://schemas.microsoft.com/office/drawing/2014/main" id="{34B0246E-5FF5-4487-A62D-3E8FFB36C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041" y="3080825"/>
            <a:ext cx="7040210" cy="3132020"/>
          </a:xfrm>
          <a:prstGeom prst="rect">
            <a:avLst/>
          </a:prstGeom>
        </p:spPr>
      </p:pic>
    </p:spTree>
    <p:extLst>
      <p:ext uri="{BB962C8B-B14F-4D97-AF65-F5344CB8AC3E}">
        <p14:creationId xmlns:p14="http://schemas.microsoft.com/office/powerpoint/2010/main" val="29533550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Scanning for the internal staff is successful. In this case, the staff able to store the documents into NRSSVR for future use. Besides, the remote user interface of the photostat machine able to record of the usage for each department which including the total print, copy as well as the scan record for each department respectively</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2" name="Picture 11" descr="Table&#10;&#10;Description automatically generated">
            <a:extLst>
              <a:ext uri="{FF2B5EF4-FFF2-40B4-BE49-F238E27FC236}">
                <a16:creationId xmlns:a16="http://schemas.microsoft.com/office/drawing/2014/main" id="{48A7A627-22A0-4CED-BADD-5E16445CF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3634053"/>
            <a:ext cx="7030750" cy="2560498"/>
          </a:xfrm>
          <a:prstGeom prst="rect">
            <a:avLst/>
          </a:prstGeom>
        </p:spPr>
      </p:pic>
    </p:spTree>
    <p:extLst>
      <p:ext uri="{BB962C8B-B14F-4D97-AF65-F5344CB8AC3E}">
        <p14:creationId xmlns:p14="http://schemas.microsoft.com/office/powerpoint/2010/main" val="4188101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User review</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285750" indent="-285750" algn="l">
              <a:lnSpc>
                <a:spcPct val="90000"/>
              </a:lnSpc>
              <a:spcAft>
                <a:spcPts val="600"/>
              </a:spcAft>
              <a:buFont typeface="Arial" panose="020B0604020202020204" pitchFamily="34" charset="0"/>
              <a:buChar char="•"/>
            </a:pPr>
            <a:r>
              <a:rPr lang="en-MY" dirty="0"/>
              <a:t>After the user testing, most of the staff, dedicated agents and customer as well as the boss reviews that the overall performance is good. Just that need some time to familiar with the new system</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5088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748216"/>
          </a:xfrm>
        </p:spPr>
        <p:txBody>
          <a:bodyPr>
            <a:normAutofit/>
          </a:bodyPr>
          <a:lstStyle/>
          <a:p>
            <a:r>
              <a:rPr lang="en-MY" sz="3400" dirty="0"/>
              <a:t>Conclusion and recommendation</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0633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TotalTime>
  <Words>4566</Words>
  <Application>Microsoft Office PowerPoint</Application>
  <PresentationFormat>Widescreen</PresentationFormat>
  <Paragraphs>642</Paragraphs>
  <Slides>103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Garamond</vt:lpstr>
      <vt:lpstr>Gill Sans MT</vt:lpstr>
      <vt:lpstr>Symbol</vt:lpstr>
      <vt:lpstr>Times New Roman</vt:lpstr>
      <vt:lpstr>SavonVTI</vt:lpstr>
      <vt:lpstr>Network Infrastructure Planning for Norris Shai Wealth Management and Advisory</vt:lpstr>
      <vt:lpstr>PROJECT BACKGROUND</vt:lpstr>
      <vt:lpstr>Company background</vt:lpstr>
      <vt:lpstr>Problem background</vt:lpstr>
      <vt:lpstr>Project objectives and scope</vt:lpstr>
      <vt:lpstr>Literature review</vt:lpstr>
      <vt:lpstr>introduction</vt:lpstr>
      <vt:lpstr>Overview of ethernet cables for new setup</vt:lpstr>
      <vt:lpstr>Wired vs wireless network</vt:lpstr>
      <vt:lpstr>Ip planning</vt:lpstr>
      <vt:lpstr>Ip planning</vt:lpstr>
      <vt:lpstr>Dynamic host configuration protocol (dhcp)</vt:lpstr>
      <vt:lpstr>Domain named server (dns)</vt:lpstr>
      <vt:lpstr>Domain named server (dns)</vt:lpstr>
      <vt:lpstr>Network security</vt:lpstr>
      <vt:lpstr>DeMilitarized zone (dmz)</vt:lpstr>
      <vt:lpstr>Virtual private network ( vpn)</vt:lpstr>
      <vt:lpstr>Virtual private network ( vpn)</vt:lpstr>
      <vt:lpstr>Virtual local area network (VLAN)</vt:lpstr>
      <vt:lpstr>Wireless network and security</vt:lpstr>
      <vt:lpstr>router</vt:lpstr>
      <vt:lpstr>FIREWALL </vt:lpstr>
      <vt:lpstr>Overview of file server</vt:lpstr>
      <vt:lpstr>Overview of file server</vt:lpstr>
      <vt:lpstr>Overview of file server</vt:lpstr>
      <vt:lpstr>Overview of file server</vt:lpstr>
      <vt:lpstr>Network simulator</vt:lpstr>
      <vt:lpstr>Network simulator</vt:lpstr>
      <vt:lpstr>Network simulator</vt:lpstr>
      <vt:lpstr>Network simulator</vt:lpstr>
      <vt:lpstr>Methodology for the project</vt:lpstr>
      <vt:lpstr>Methodology for the project</vt:lpstr>
      <vt:lpstr>METHODOLOGY AND PROJECT PLAN</vt:lpstr>
      <vt:lpstr>METHODOLOGY</vt:lpstr>
      <vt:lpstr>prepare</vt:lpstr>
      <vt:lpstr>plan</vt:lpstr>
      <vt:lpstr>plan</vt:lpstr>
      <vt:lpstr>design</vt:lpstr>
      <vt:lpstr>design</vt:lpstr>
      <vt:lpstr>implement</vt:lpstr>
      <vt:lpstr>Operate</vt:lpstr>
      <vt:lpstr>OPtimize</vt:lpstr>
      <vt:lpstr>Project plan</vt:lpstr>
      <vt:lpstr>Project plan</vt:lpstr>
      <vt:lpstr>Project plan</vt:lpstr>
      <vt:lpstr>Development tools</vt:lpstr>
      <vt:lpstr>Development tools</vt:lpstr>
      <vt:lpstr>Development tools</vt:lpstr>
      <vt:lpstr>Result and review</vt:lpstr>
      <vt:lpstr>Research and result development</vt:lpstr>
      <vt:lpstr>New network architecture</vt:lpstr>
      <vt:lpstr>PowerPoint Presentation</vt:lpstr>
      <vt:lpstr>New network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review</vt:lpstr>
      <vt:lpstr>Conclusion and recommendation</vt:lpstr>
      <vt:lpstr>conclusion</vt:lpstr>
      <vt:lpstr>recommendation</vt:lpstr>
      <vt:lpstr>The end</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Kong</dc:creator>
  <cp:lastModifiedBy>Joe Kong</cp:lastModifiedBy>
  <cp:revision>5</cp:revision>
  <dcterms:created xsi:type="dcterms:W3CDTF">2022-03-14T12:05:07Z</dcterms:created>
  <dcterms:modified xsi:type="dcterms:W3CDTF">2022-03-26T13:18:56Z</dcterms:modified>
</cp:coreProperties>
</file>